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sldIdLst>
    <p:sldId id="256" r:id="rId2"/>
    <p:sldId id="291" r:id="rId3"/>
    <p:sldId id="290" r:id="rId4"/>
    <p:sldId id="293" r:id="rId5"/>
    <p:sldId id="266" r:id="rId6"/>
    <p:sldId id="344" r:id="rId7"/>
    <p:sldId id="345" r:id="rId8"/>
    <p:sldId id="343" r:id="rId9"/>
    <p:sldId id="268" r:id="rId10"/>
    <p:sldId id="269" r:id="rId11"/>
    <p:sldId id="259" r:id="rId12"/>
    <p:sldId id="260" r:id="rId13"/>
    <p:sldId id="258" r:id="rId14"/>
    <p:sldId id="257" r:id="rId15"/>
    <p:sldId id="270" r:id="rId16"/>
    <p:sldId id="265" r:id="rId17"/>
    <p:sldId id="261" r:id="rId18"/>
    <p:sldId id="271" r:id="rId19"/>
    <p:sldId id="264" r:id="rId20"/>
    <p:sldId id="263" r:id="rId21"/>
    <p:sldId id="262" r:id="rId22"/>
    <p:sldId id="274" r:id="rId23"/>
    <p:sldId id="273" r:id="rId24"/>
    <p:sldId id="272" r:id="rId25"/>
    <p:sldId id="276" r:id="rId26"/>
    <p:sldId id="339" r:id="rId27"/>
    <p:sldId id="340" r:id="rId28"/>
    <p:sldId id="341" r:id="rId29"/>
    <p:sldId id="283" r:id="rId30"/>
    <p:sldId id="284" r:id="rId31"/>
    <p:sldId id="285" r:id="rId32"/>
    <p:sldId id="289" r:id="rId33"/>
    <p:sldId id="286" r:id="rId34"/>
    <p:sldId id="342" r:id="rId35"/>
    <p:sldId id="313" r:id="rId36"/>
    <p:sldId id="311" r:id="rId37"/>
    <p:sldId id="295" r:id="rId38"/>
    <p:sldId id="296" r:id="rId39"/>
    <p:sldId id="298" r:id="rId40"/>
    <p:sldId id="297" r:id="rId41"/>
    <p:sldId id="300" r:id="rId42"/>
    <p:sldId id="299" r:id="rId43"/>
    <p:sldId id="318" r:id="rId44"/>
    <p:sldId id="319" r:id="rId45"/>
    <p:sldId id="321" r:id="rId46"/>
    <p:sldId id="310" r:id="rId47"/>
    <p:sldId id="309" r:id="rId48"/>
    <p:sldId id="303" r:id="rId49"/>
  </p:sldIdLst>
  <p:sldSz cx="51206400" cy="2880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F16"/>
    <a:srgbClr val="523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6" autoAdjust="0"/>
    <p:restoredTop sz="94660"/>
  </p:normalViewPr>
  <p:slideViewPr>
    <p:cSldViewPr snapToGrid="0">
      <p:cViewPr varScale="1">
        <p:scale>
          <a:sx n="12" d="100"/>
          <a:sy n="12" d="100"/>
        </p:scale>
        <p:origin x="295" y="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11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0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6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4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6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1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0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2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10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B820-22E7-4D62-973E-90B78C2B9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Home of Midwest Permaculture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CE532-C6C0-4300-8703-D800818BF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0" y="16652560"/>
            <a:ext cx="38404800" cy="6954200"/>
          </a:xfrm>
        </p:spPr>
        <p:txBody>
          <a:bodyPr/>
          <a:lstStyle/>
          <a:p>
            <a:pPr algn="r"/>
            <a:r>
              <a:rPr lang="en-US" dirty="0"/>
              <a:t>Becky and Bill Wilson</a:t>
            </a:r>
          </a:p>
        </p:txBody>
      </p:sp>
    </p:spTree>
    <p:extLst>
      <p:ext uri="{BB962C8B-B14F-4D97-AF65-F5344CB8AC3E}">
        <p14:creationId xmlns:p14="http://schemas.microsoft.com/office/powerpoint/2010/main" val="4001729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F013337-3AD6-4FB5-9890-4D52A3BF8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7D52C-9F05-4D75-9919-C9A9784813D7}"/>
              </a:ext>
            </a:extLst>
          </p:cNvPr>
          <p:cNvGrpSpPr/>
          <p:nvPr/>
        </p:nvGrpSpPr>
        <p:grpSpPr>
          <a:xfrm>
            <a:off x="25007915" y="24464209"/>
            <a:ext cx="18745143" cy="1114757"/>
            <a:chOff x="25007915" y="24464209"/>
            <a:chExt cx="18745143" cy="1114757"/>
          </a:xfrm>
          <a:solidFill>
            <a:srgbClr val="4E2F16">
              <a:alpha val="90000"/>
            </a:srgbClr>
          </a:solidFill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5FD87724-74DC-4F77-A918-C309A50A9513}"/>
                </a:ext>
              </a:extLst>
            </p:cNvPr>
            <p:cNvSpPr/>
            <p:nvPr/>
          </p:nvSpPr>
          <p:spPr>
            <a:xfrm rot="21417460">
              <a:off x="25007915" y="24859783"/>
              <a:ext cx="18745143" cy="65684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57F7C8B9-A7E7-48C0-940C-9EA0BDD01FD4}"/>
                </a:ext>
              </a:extLst>
            </p:cNvPr>
            <p:cNvSpPr/>
            <p:nvPr/>
          </p:nvSpPr>
          <p:spPr>
            <a:xfrm rot="15979231">
              <a:off x="24658554" y="24844755"/>
              <a:ext cx="1114757" cy="353666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221B70-CBE4-4654-A2F2-0633C6416F0C}"/>
              </a:ext>
            </a:extLst>
          </p:cNvPr>
          <p:cNvSpPr txBox="1"/>
          <p:nvPr/>
        </p:nvSpPr>
        <p:spPr>
          <a:xfrm rot="21410115">
            <a:off x="24781821" y="25466651"/>
            <a:ext cx="16151429" cy="1015663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Berm with Gooseberries and Currants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49693" y="15564225"/>
            <a:ext cx="1577277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725" y="24167727"/>
            <a:ext cx="16706509" cy="918941"/>
          </a:xfrm>
          <a:prstGeom prst="line">
            <a:avLst/>
          </a:prstGeom>
          <a:ln w="615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2975654" y="24066604"/>
            <a:ext cx="2972912" cy="2847156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204406 w 3204406"/>
              <a:gd name="connsiteY0" fmla="*/ 687454 h 2916265"/>
              <a:gd name="connsiteX1" fmla="*/ 1821083 w 3204406"/>
              <a:gd name="connsiteY1" fmla="*/ 124746 h 2916265"/>
              <a:gd name="connsiteX2" fmla="*/ 601883 w 3204406"/>
              <a:gd name="connsiteY2" fmla="*/ 2797608 h 2916265"/>
              <a:gd name="connsiteX3" fmla="*/ 0 w 3204406"/>
              <a:gd name="connsiteY3" fmla="*/ 2404068 h 2916265"/>
              <a:gd name="connsiteX0" fmla="*/ 3204406 w 3204406"/>
              <a:gd name="connsiteY0" fmla="*/ 660077 h 2376691"/>
              <a:gd name="connsiteX1" fmla="*/ 1821083 w 3204406"/>
              <a:gd name="connsiteY1" fmla="*/ 97369 h 2376691"/>
              <a:gd name="connsiteX2" fmla="*/ 0 w 3204406"/>
              <a:gd name="connsiteY2" fmla="*/ 2376691 h 2376691"/>
              <a:gd name="connsiteX0" fmla="*/ 3204406 w 3204406"/>
              <a:gd name="connsiteY0" fmla="*/ 660077 h 2376691"/>
              <a:gd name="connsiteX1" fmla="*/ 1821083 w 3204406"/>
              <a:gd name="connsiteY1" fmla="*/ 97369 h 2376691"/>
              <a:gd name="connsiteX2" fmla="*/ 0 w 3204406"/>
              <a:gd name="connsiteY2" fmla="*/ 2376691 h 2376691"/>
              <a:gd name="connsiteX0" fmla="*/ 2972912 w 2972912"/>
              <a:gd name="connsiteY0" fmla="*/ 690704 h 2847156"/>
              <a:gd name="connsiteX1" fmla="*/ 1589589 w 2972912"/>
              <a:gd name="connsiteY1" fmla="*/ 127996 h 2847156"/>
              <a:gd name="connsiteX2" fmla="*/ 0 w 2972912"/>
              <a:gd name="connsiteY2" fmla="*/ 2847156 h 2847156"/>
              <a:gd name="connsiteX0" fmla="*/ 2972912 w 2972912"/>
              <a:gd name="connsiteY0" fmla="*/ 690704 h 2847156"/>
              <a:gd name="connsiteX1" fmla="*/ 1589589 w 2972912"/>
              <a:gd name="connsiteY1" fmla="*/ 127996 h 2847156"/>
              <a:gd name="connsiteX2" fmla="*/ 0 w 2972912"/>
              <a:gd name="connsiteY2" fmla="*/ 2847156 h 2847156"/>
              <a:gd name="connsiteX0" fmla="*/ 2972912 w 2972912"/>
              <a:gd name="connsiteY0" fmla="*/ 690704 h 2847156"/>
              <a:gd name="connsiteX1" fmla="*/ 1589589 w 2972912"/>
              <a:gd name="connsiteY1" fmla="*/ 127996 h 2847156"/>
              <a:gd name="connsiteX2" fmla="*/ 0 w 2972912"/>
              <a:gd name="connsiteY2" fmla="*/ 2847156 h 284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12" h="2847156">
                <a:moveTo>
                  <a:pt x="2972912" y="690704"/>
                </a:moveTo>
                <a:cubicBezTo>
                  <a:pt x="2498127" y="233504"/>
                  <a:pt x="2085074" y="-231413"/>
                  <a:pt x="1589589" y="127996"/>
                </a:cubicBezTo>
                <a:cubicBezTo>
                  <a:pt x="1094104" y="487405"/>
                  <a:pt x="1548435" y="1897735"/>
                  <a:pt x="0" y="2847156"/>
                </a:cubicBezTo>
              </a:path>
            </a:pathLst>
          </a:custGeom>
          <a:noFill/>
          <a:ln w="165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69FA5C-1090-4F94-A4CE-2C721FA49328}"/>
              </a:ext>
            </a:extLst>
          </p:cNvPr>
          <p:cNvCxnSpPr>
            <a:cxnSpLocks/>
          </p:cNvCxnSpPr>
          <p:nvPr/>
        </p:nvCxnSpPr>
        <p:spPr>
          <a:xfrm>
            <a:off x="26470708" y="11699631"/>
            <a:ext cx="0" cy="4079631"/>
          </a:xfrm>
          <a:prstGeom prst="straightConnector1">
            <a:avLst/>
          </a:prstGeom>
          <a:ln w="279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B5C90-D29E-4B68-8EDF-81D111A6094F}"/>
              </a:ext>
            </a:extLst>
          </p:cNvPr>
          <p:cNvCxnSpPr>
            <a:cxnSpLocks/>
          </p:cNvCxnSpPr>
          <p:nvPr/>
        </p:nvCxnSpPr>
        <p:spPr>
          <a:xfrm flipV="1">
            <a:off x="26470708" y="15587673"/>
            <a:ext cx="6386827" cy="191589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31E4CA-6CBB-449F-9475-360FC3D275F6}"/>
              </a:ext>
            </a:extLst>
          </p:cNvPr>
          <p:cNvCxnSpPr>
            <a:cxnSpLocks/>
          </p:cNvCxnSpPr>
          <p:nvPr/>
        </p:nvCxnSpPr>
        <p:spPr>
          <a:xfrm flipV="1">
            <a:off x="32790947" y="15671744"/>
            <a:ext cx="66588" cy="6919679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7EB933-4DFD-494C-8EE4-8051F70EE5C2}"/>
              </a:ext>
            </a:extLst>
          </p:cNvPr>
          <p:cNvCxnSpPr>
            <a:cxnSpLocks/>
          </p:cNvCxnSpPr>
          <p:nvPr/>
        </p:nvCxnSpPr>
        <p:spPr>
          <a:xfrm flipV="1">
            <a:off x="25948566" y="22591423"/>
            <a:ext cx="6908969" cy="198239"/>
          </a:xfrm>
          <a:prstGeom prst="straightConnector1">
            <a:avLst/>
          </a:prstGeom>
          <a:ln w="279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270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8624492" y="22459064"/>
            <a:ext cx="1358220" cy="1644222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270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7A8ACC63-5D30-40E4-BFF6-D36171E3F925}"/>
              </a:ext>
            </a:extLst>
          </p:cNvPr>
          <p:cNvSpPr/>
          <p:nvPr/>
        </p:nvSpPr>
        <p:spPr>
          <a:xfrm rot="5400000">
            <a:off x="24378233" y="12133556"/>
            <a:ext cx="994414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3E276F42-6601-4C43-88AE-5DAC1E672952}"/>
              </a:ext>
            </a:extLst>
          </p:cNvPr>
          <p:cNvSpPr/>
          <p:nvPr/>
        </p:nvSpPr>
        <p:spPr>
          <a:xfrm>
            <a:off x="28373554" y="15896086"/>
            <a:ext cx="994414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53544666-EDA5-4457-B7D7-69FEED2BF55B}"/>
              </a:ext>
            </a:extLst>
          </p:cNvPr>
          <p:cNvSpPr/>
          <p:nvPr/>
        </p:nvSpPr>
        <p:spPr>
          <a:xfrm rot="10800000" flipH="1">
            <a:off x="27383785" y="19619865"/>
            <a:ext cx="87685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439A2F40-DB91-45A7-BF02-C31EBDEF2582}"/>
              </a:ext>
            </a:extLst>
          </p:cNvPr>
          <p:cNvSpPr/>
          <p:nvPr/>
        </p:nvSpPr>
        <p:spPr>
          <a:xfrm rot="5400000" flipH="1">
            <a:off x="30659052" y="17313553"/>
            <a:ext cx="87685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0FC991A-9438-4CB7-8BE0-2E0FD0D677FD}"/>
              </a:ext>
            </a:extLst>
          </p:cNvPr>
          <p:cNvCxnSpPr>
            <a:cxnSpLocks/>
          </p:cNvCxnSpPr>
          <p:nvPr/>
        </p:nvCxnSpPr>
        <p:spPr>
          <a:xfrm flipV="1">
            <a:off x="23030483" y="16063266"/>
            <a:ext cx="3186238" cy="2831749"/>
          </a:xfrm>
          <a:prstGeom prst="straightConnector1">
            <a:avLst/>
          </a:prstGeom>
          <a:ln w="165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AFE36BB-E89C-4529-B390-56FB9918653A}"/>
              </a:ext>
            </a:extLst>
          </p:cNvPr>
          <p:cNvCxnSpPr>
            <a:cxnSpLocks/>
          </p:cNvCxnSpPr>
          <p:nvPr/>
        </p:nvCxnSpPr>
        <p:spPr>
          <a:xfrm>
            <a:off x="23012040" y="19619865"/>
            <a:ext cx="2857031" cy="2750291"/>
          </a:xfrm>
          <a:prstGeom prst="straightConnector1">
            <a:avLst/>
          </a:prstGeom>
          <a:ln w="165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5FF5EC-1A21-4B61-923A-175146EDC380}"/>
              </a:ext>
            </a:extLst>
          </p:cNvPr>
          <p:cNvSpPr txBox="1"/>
          <p:nvPr/>
        </p:nvSpPr>
        <p:spPr>
          <a:xfrm>
            <a:off x="27519084" y="8347834"/>
            <a:ext cx="17771718" cy="3631763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Holds 4,000-10,000 Gal. of Rainwater before Overflow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79EECD-B32B-43E4-B9F2-0EB5B6C8C25B}"/>
              </a:ext>
            </a:extLst>
          </p:cNvPr>
          <p:cNvSpPr txBox="1"/>
          <p:nvPr/>
        </p:nvSpPr>
        <p:spPr>
          <a:xfrm>
            <a:off x="19230922" y="26553977"/>
            <a:ext cx="450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Overflow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A62412E-91C4-4E27-B641-E55EB6E6DA72}"/>
              </a:ext>
            </a:extLst>
          </p:cNvPr>
          <p:cNvSpPr/>
          <p:nvPr/>
        </p:nvSpPr>
        <p:spPr>
          <a:xfrm>
            <a:off x="6036307" y="20721887"/>
            <a:ext cx="14022401" cy="7230132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10396694 w 10396694"/>
              <a:gd name="connsiteY0" fmla="*/ 687454 h 2798567"/>
              <a:gd name="connsiteX1" fmla="*/ 9013371 w 10396694"/>
              <a:gd name="connsiteY1" fmla="*/ 124746 h 2798567"/>
              <a:gd name="connsiteX2" fmla="*/ 7794171 w 10396694"/>
              <a:gd name="connsiteY2" fmla="*/ 2797608 h 2798567"/>
              <a:gd name="connsiteX3" fmla="*/ 0 w 10396694"/>
              <a:gd name="connsiteY3" fmla="*/ 402751 h 2798567"/>
              <a:gd name="connsiteX0" fmla="*/ 10396694 w 10396694"/>
              <a:gd name="connsiteY0" fmla="*/ 687454 h 2798567"/>
              <a:gd name="connsiteX1" fmla="*/ 9013371 w 10396694"/>
              <a:gd name="connsiteY1" fmla="*/ 124746 h 2798567"/>
              <a:gd name="connsiteX2" fmla="*/ 7794171 w 10396694"/>
              <a:gd name="connsiteY2" fmla="*/ 2797608 h 2798567"/>
              <a:gd name="connsiteX3" fmla="*/ 0 w 10396694"/>
              <a:gd name="connsiteY3" fmla="*/ 402751 h 2798567"/>
              <a:gd name="connsiteX0" fmla="*/ 10396694 w 10396694"/>
              <a:gd name="connsiteY0" fmla="*/ 562708 h 562708"/>
              <a:gd name="connsiteX1" fmla="*/ 9013371 w 10396694"/>
              <a:gd name="connsiteY1" fmla="*/ 0 h 562708"/>
              <a:gd name="connsiteX2" fmla="*/ 0 w 10396694"/>
              <a:gd name="connsiteY2" fmla="*/ 278005 h 562708"/>
              <a:gd name="connsiteX0" fmla="*/ 10396694 w 10396694"/>
              <a:gd name="connsiteY0" fmla="*/ 562708 h 562708"/>
              <a:gd name="connsiteX1" fmla="*/ 9013371 w 10396694"/>
              <a:gd name="connsiteY1" fmla="*/ 0 h 562708"/>
              <a:gd name="connsiteX2" fmla="*/ 0 w 10396694"/>
              <a:gd name="connsiteY2" fmla="*/ 278005 h 562708"/>
              <a:gd name="connsiteX0" fmla="*/ 9013371 w 9013371"/>
              <a:gd name="connsiteY0" fmla="*/ 0 h 278005"/>
              <a:gd name="connsiteX1" fmla="*/ 0 w 9013371"/>
              <a:gd name="connsiteY1" fmla="*/ 278005 h 278005"/>
              <a:gd name="connsiteX0" fmla="*/ 10450285 w 10450285"/>
              <a:gd name="connsiteY0" fmla="*/ 244509 h 244509"/>
              <a:gd name="connsiteX1" fmla="*/ 0 w 10450285"/>
              <a:gd name="connsiteY1" fmla="*/ 0 h 244509"/>
              <a:gd name="connsiteX0" fmla="*/ 11234056 w 11234056"/>
              <a:gd name="connsiteY0" fmla="*/ 0 h 365091"/>
              <a:gd name="connsiteX1" fmla="*/ 0 w 11234056"/>
              <a:gd name="connsiteY1" fmla="*/ 365091 h 365091"/>
              <a:gd name="connsiteX0" fmla="*/ 11016341 w 11016341"/>
              <a:gd name="connsiteY0" fmla="*/ 0 h 756977"/>
              <a:gd name="connsiteX1" fmla="*/ 0 w 11016341"/>
              <a:gd name="connsiteY1" fmla="*/ 756977 h 756977"/>
              <a:gd name="connsiteX0" fmla="*/ 10929256 w 10929256"/>
              <a:gd name="connsiteY0" fmla="*/ 0 h 539263"/>
              <a:gd name="connsiteX1" fmla="*/ 0 w 10929256"/>
              <a:gd name="connsiteY1" fmla="*/ 539263 h 539263"/>
              <a:gd name="connsiteX0" fmla="*/ 10232571 w 10232571"/>
              <a:gd name="connsiteY0" fmla="*/ 2116851 h 2116851"/>
              <a:gd name="connsiteX1" fmla="*/ 0 w 10232571"/>
              <a:gd name="connsiteY1" fmla="*/ 0 h 2116851"/>
              <a:gd name="connsiteX0" fmla="*/ 10232571 w 10232571"/>
              <a:gd name="connsiteY0" fmla="*/ 2116851 h 2202936"/>
              <a:gd name="connsiteX1" fmla="*/ 0 w 10232571"/>
              <a:gd name="connsiteY1" fmla="*/ 0 h 2202936"/>
              <a:gd name="connsiteX0" fmla="*/ 10290445 w 10290445"/>
              <a:gd name="connsiteY0" fmla="*/ 1781185 h 2055384"/>
              <a:gd name="connsiteX1" fmla="*/ 0 w 10290445"/>
              <a:gd name="connsiteY1" fmla="*/ 0 h 2055384"/>
              <a:gd name="connsiteX0" fmla="*/ 10290445 w 10290445"/>
              <a:gd name="connsiteY0" fmla="*/ 1781185 h 2411498"/>
              <a:gd name="connsiteX1" fmla="*/ 0 w 10290445"/>
              <a:gd name="connsiteY1" fmla="*/ 0 h 2411498"/>
              <a:gd name="connsiteX0" fmla="*/ 10406192 w 10406192"/>
              <a:gd name="connsiteY0" fmla="*/ 1607565 h 2325684"/>
              <a:gd name="connsiteX1" fmla="*/ 0 w 10406192"/>
              <a:gd name="connsiteY1" fmla="*/ 0 h 2325684"/>
              <a:gd name="connsiteX0" fmla="*/ 10406192 w 10406192"/>
              <a:gd name="connsiteY0" fmla="*/ 1607565 h 2325684"/>
              <a:gd name="connsiteX1" fmla="*/ 0 w 10406192"/>
              <a:gd name="connsiteY1" fmla="*/ 0 h 2325684"/>
              <a:gd name="connsiteX0" fmla="*/ 10406192 w 10406192"/>
              <a:gd name="connsiteY0" fmla="*/ 1607565 h 2226528"/>
              <a:gd name="connsiteX1" fmla="*/ 0 w 10406192"/>
              <a:gd name="connsiteY1" fmla="*/ 0 h 2226528"/>
              <a:gd name="connsiteX0" fmla="*/ 10672409 w 10672409"/>
              <a:gd name="connsiteY0" fmla="*/ 1769611 h 2302145"/>
              <a:gd name="connsiteX1" fmla="*/ 0 w 10672409"/>
              <a:gd name="connsiteY1" fmla="*/ 0 h 2302145"/>
              <a:gd name="connsiteX0" fmla="*/ 13502694 w 13502694"/>
              <a:gd name="connsiteY0" fmla="*/ 6428697 h 6428850"/>
              <a:gd name="connsiteX1" fmla="*/ 0 w 13502694"/>
              <a:gd name="connsiteY1" fmla="*/ 0 h 6428850"/>
              <a:gd name="connsiteX0" fmla="*/ 14022401 w 14022401"/>
              <a:gd name="connsiteY0" fmla="*/ 6428697 h 7230132"/>
              <a:gd name="connsiteX1" fmla="*/ 519707 w 14022401"/>
              <a:gd name="connsiteY1" fmla="*/ 0 h 723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22401" h="7230132">
                <a:moveTo>
                  <a:pt x="14022401" y="6428697"/>
                </a:moveTo>
                <a:cubicBezTo>
                  <a:pt x="12776011" y="6452284"/>
                  <a:pt x="-3036294" y="10546302"/>
                  <a:pt x="519707" y="0"/>
                </a:cubicBezTo>
              </a:path>
            </a:pathLst>
          </a:custGeom>
          <a:noFill/>
          <a:ln w="165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A93E0D5D-6179-4DC9-A923-1A4DCE472E84}"/>
              </a:ext>
            </a:extLst>
          </p:cNvPr>
          <p:cNvSpPr/>
          <p:nvPr/>
        </p:nvSpPr>
        <p:spPr>
          <a:xfrm>
            <a:off x="34865234" y="17979470"/>
            <a:ext cx="4322768" cy="5303797"/>
          </a:xfrm>
          <a:prstGeom prst="curvedLeftArrow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C98F20-4DBA-44C0-ABEC-AA71C0AB220C}"/>
              </a:ext>
            </a:extLst>
          </p:cNvPr>
          <p:cNvGrpSpPr/>
          <p:nvPr/>
        </p:nvGrpSpPr>
        <p:grpSpPr>
          <a:xfrm>
            <a:off x="18938041" y="11699631"/>
            <a:ext cx="9293357" cy="11313917"/>
            <a:chOff x="18938041" y="11699631"/>
            <a:chExt cx="9293357" cy="1131391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31D34D2-EE50-43AA-83EB-7D958DD17301}"/>
                </a:ext>
              </a:extLst>
            </p:cNvPr>
            <p:cNvCxnSpPr>
              <a:cxnSpLocks/>
            </p:cNvCxnSpPr>
            <p:nvPr/>
          </p:nvCxnSpPr>
          <p:spPr>
            <a:xfrm>
              <a:off x="22555200" y="11699631"/>
              <a:ext cx="92169" cy="11313917"/>
            </a:xfrm>
            <a:prstGeom prst="line">
              <a:avLst/>
            </a:prstGeom>
            <a:ln w="152400">
              <a:solidFill>
                <a:schemeClr val="bg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A5ECE-D151-4E06-BF94-DD1F9737C6F9}"/>
                </a:ext>
              </a:extLst>
            </p:cNvPr>
            <p:cNvSpPr txBox="1"/>
            <p:nvPr/>
          </p:nvSpPr>
          <p:spPr>
            <a:xfrm>
              <a:off x="21336748" y="17178407"/>
              <a:ext cx="3103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Ridgeline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B6D148-C4B7-498E-B40D-6475D9BECF9A}"/>
                </a:ext>
              </a:extLst>
            </p:cNvPr>
            <p:cNvSpPr txBox="1"/>
            <p:nvPr/>
          </p:nvSpPr>
          <p:spPr>
            <a:xfrm>
              <a:off x="18938041" y="15868518"/>
              <a:ext cx="3103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700 </a:t>
              </a:r>
              <a:r>
                <a:rPr lang="en-US" sz="5400" b="1" dirty="0" err="1">
                  <a:solidFill>
                    <a:schemeClr val="bg1"/>
                  </a:solidFill>
                </a:rPr>
                <a:t>sq.ft</a:t>
              </a:r>
              <a:r>
                <a:rPr lang="en-US" sz="54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EAA581-998D-46F6-A72C-57995CE23AC6}"/>
                </a:ext>
              </a:extLst>
            </p:cNvPr>
            <p:cNvSpPr txBox="1"/>
            <p:nvPr/>
          </p:nvSpPr>
          <p:spPr>
            <a:xfrm>
              <a:off x="24808460" y="18544325"/>
              <a:ext cx="3422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1300 </a:t>
              </a:r>
              <a:r>
                <a:rPr lang="en-US" sz="5400" b="1" dirty="0" err="1">
                  <a:solidFill>
                    <a:schemeClr val="bg1"/>
                  </a:solidFill>
                </a:rPr>
                <a:t>sq.ft</a:t>
              </a:r>
              <a:r>
                <a:rPr lang="en-US" sz="54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0FFCD97-ACA0-4447-A0DE-28E05B8E2590}"/>
              </a:ext>
            </a:extLst>
          </p:cNvPr>
          <p:cNvSpPr txBox="1"/>
          <p:nvPr/>
        </p:nvSpPr>
        <p:spPr>
          <a:xfrm>
            <a:off x="24766101" y="1534824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Front Yard 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</p:spTree>
    <p:extLst>
      <p:ext uri="{BB962C8B-B14F-4D97-AF65-F5344CB8AC3E}">
        <p14:creationId xmlns:p14="http://schemas.microsoft.com/office/powerpoint/2010/main" val="183253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25CD2-689E-4196-AA74-E19C7194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2" y="0"/>
            <a:ext cx="38404800" cy="2880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7161B-9EBB-4163-A770-A52D6461DCE3}"/>
              </a:ext>
            </a:extLst>
          </p:cNvPr>
          <p:cNvSpPr txBox="1"/>
          <p:nvPr/>
        </p:nvSpPr>
        <p:spPr>
          <a:xfrm>
            <a:off x="2468880" y="1645920"/>
            <a:ext cx="19248120" cy="826380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900" b="1" dirty="0"/>
              <a:t>Design Sequence</a:t>
            </a:r>
          </a:p>
          <a:p>
            <a:pPr lvl="5"/>
            <a:r>
              <a:rPr lang="en-US" sz="16600" b="1" dirty="0"/>
              <a:t>#1 - Water </a:t>
            </a:r>
          </a:p>
          <a:p>
            <a:pPr lvl="5"/>
            <a:r>
              <a:rPr lang="en-US" sz="16600" b="1" dirty="0"/>
              <a:t>#2 - ???</a:t>
            </a:r>
          </a:p>
        </p:txBody>
      </p:sp>
    </p:spTree>
    <p:extLst>
      <p:ext uri="{BB962C8B-B14F-4D97-AF65-F5344CB8AC3E}">
        <p14:creationId xmlns:p14="http://schemas.microsoft.com/office/powerpoint/2010/main" val="95855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97C68D-CBE4-4B5D-9B9E-791A6824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2" y="73811"/>
            <a:ext cx="38361256" cy="2872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7F1D5-5582-4F1A-B23D-8720F1EE6453}"/>
              </a:ext>
            </a:extLst>
          </p:cNvPr>
          <p:cNvSpPr txBox="1"/>
          <p:nvPr/>
        </p:nvSpPr>
        <p:spPr>
          <a:xfrm>
            <a:off x="29904159" y="21129110"/>
            <a:ext cx="13769328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June 2008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7B399-4592-4BED-B3C4-FD99627A7B3C}"/>
              </a:ext>
            </a:extLst>
          </p:cNvPr>
          <p:cNvSpPr txBox="1"/>
          <p:nvPr/>
        </p:nvSpPr>
        <p:spPr>
          <a:xfrm>
            <a:off x="2468880" y="1645920"/>
            <a:ext cx="19248120" cy="826380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900" b="1" dirty="0"/>
              <a:t>Design Sequence</a:t>
            </a:r>
          </a:p>
          <a:p>
            <a:pPr lvl="5"/>
            <a:r>
              <a:rPr lang="en-US" sz="16600" b="1" dirty="0"/>
              <a:t>#1 - Water </a:t>
            </a:r>
          </a:p>
          <a:p>
            <a:pPr lvl="5"/>
            <a:r>
              <a:rPr lang="en-US" sz="16600" b="1" dirty="0"/>
              <a:t>#2 – Access (paths)</a:t>
            </a:r>
          </a:p>
        </p:txBody>
      </p:sp>
    </p:spTree>
    <p:extLst>
      <p:ext uri="{BB962C8B-B14F-4D97-AF65-F5344CB8AC3E}">
        <p14:creationId xmlns:p14="http://schemas.microsoft.com/office/powerpoint/2010/main" val="60428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25A2E-F84E-4D8D-B662-67231F9D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129" y="0"/>
            <a:ext cx="38404800" cy="28803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D232F4-12A4-443F-884D-B057E7FDB476}"/>
              </a:ext>
            </a:extLst>
          </p:cNvPr>
          <p:cNvGrpSpPr/>
          <p:nvPr/>
        </p:nvGrpSpPr>
        <p:grpSpPr>
          <a:xfrm>
            <a:off x="17716500" y="13182600"/>
            <a:ext cx="16916400" cy="5219700"/>
            <a:chOff x="17716500" y="13182600"/>
            <a:chExt cx="16916400" cy="52197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8377BE-9FF8-4BA6-BFF7-0B707F958575}"/>
                </a:ext>
              </a:extLst>
            </p:cNvPr>
            <p:cNvSpPr/>
            <p:nvPr/>
          </p:nvSpPr>
          <p:spPr>
            <a:xfrm>
              <a:off x="32270700" y="16268700"/>
              <a:ext cx="2362200" cy="21336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75ECAF-7805-4622-B394-9DF6FC83F694}"/>
                </a:ext>
              </a:extLst>
            </p:cNvPr>
            <p:cNvSpPr/>
            <p:nvPr/>
          </p:nvSpPr>
          <p:spPr>
            <a:xfrm>
              <a:off x="17716500" y="13182600"/>
              <a:ext cx="3581400" cy="3429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E3B44-33F3-406F-90B8-9AC279EC18D7}"/>
                </a:ext>
              </a:extLst>
            </p:cNvPr>
            <p:cNvSpPr txBox="1"/>
            <p:nvPr/>
          </p:nvSpPr>
          <p:spPr>
            <a:xfrm>
              <a:off x="20916900" y="14897100"/>
              <a:ext cx="114300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/>
                <a:t>Hazelnut Bushes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55D024F-2FEF-4E45-BBAF-335BE2705EF6}"/>
              </a:ext>
            </a:extLst>
          </p:cNvPr>
          <p:cNvSpPr txBox="1"/>
          <p:nvPr/>
        </p:nvSpPr>
        <p:spPr>
          <a:xfrm>
            <a:off x="29904159" y="21129110"/>
            <a:ext cx="13769328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June 2013</a:t>
            </a:r>
          </a:p>
        </p:txBody>
      </p:sp>
    </p:spTree>
    <p:extLst>
      <p:ext uri="{BB962C8B-B14F-4D97-AF65-F5344CB8AC3E}">
        <p14:creationId xmlns:p14="http://schemas.microsoft.com/office/powerpoint/2010/main" val="19828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39301-6669-4C30-9D20-0DBB11A9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542FEC-CAB8-4E30-AA72-762EB92387C0}"/>
              </a:ext>
            </a:extLst>
          </p:cNvPr>
          <p:cNvGrpSpPr/>
          <p:nvPr/>
        </p:nvGrpSpPr>
        <p:grpSpPr>
          <a:xfrm>
            <a:off x="12039600" y="1562100"/>
            <a:ext cx="27336750" cy="19202400"/>
            <a:chOff x="12039600" y="1562100"/>
            <a:chExt cx="27336750" cy="19202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568AC3-DAC6-4AF6-8EB8-48FCD0C856B6}"/>
                </a:ext>
              </a:extLst>
            </p:cNvPr>
            <p:cNvSpPr/>
            <p:nvPr/>
          </p:nvSpPr>
          <p:spPr>
            <a:xfrm>
              <a:off x="31184850" y="12687300"/>
              <a:ext cx="8191500" cy="8077200"/>
            </a:xfrm>
            <a:prstGeom prst="ellipse">
              <a:avLst/>
            </a:prstGeom>
            <a:noFill/>
            <a:ln w="1238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184939-9E47-4A43-81F3-7E350C9DC649}"/>
                </a:ext>
              </a:extLst>
            </p:cNvPr>
            <p:cNvSpPr/>
            <p:nvPr/>
          </p:nvSpPr>
          <p:spPr>
            <a:xfrm>
              <a:off x="12039600" y="1562100"/>
              <a:ext cx="13563600" cy="13335000"/>
            </a:xfrm>
            <a:prstGeom prst="ellipse">
              <a:avLst/>
            </a:prstGeom>
            <a:noFill/>
            <a:ln w="1238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11D03F-FFB1-4EDB-B5FB-279C18C03227}"/>
                </a:ext>
              </a:extLst>
            </p:cNvPr>
            <p:cNvSpPr txBox="1"/>
            <p:nvPr/>
          </p:nvSpPr>
          <p:spPr>
            <a:xfrm>
              <a:off x="20421600" y="14516100"/>
              <a:ext cx="114300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/>
                <a:t>Hazelnut Bushes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11B7F1-8802-44DE-94D8-F0EE2D23BB1A}"/>
              </a:ext>
            </a:extLst>
          </p:cNvPr>
          <p:cNvSpPr txBox="1"/>
          <p:nvPr/>
        </p:nvSpPr>
        <p:spPr>
          <a:xfrm>
            <a:off x="29904159" y="21129110"/>
            <a:ext cx="13769328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June 2017</a:t>
            </a:r>
          </a:p>
        </p:txBody>
      </p:sp>
    </p:spTree>
    <p:extLst>
      <p:ext uri="{BB962C8B-B14F-4D97-AF65-F5344CB8AC3E}">
        <p14:creationId xmlns:p14="http://schemas.microsoft.com/office/powerpoint/2010/main" val="199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FE55A-4C88-4DF7-B374-E383760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011" y="-23224"/>
            <a:ext cx="21620118" cy="2882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79598-4F48-4718-863C-38EEF1499ECF}"/>
              </a:ext>
            </a:extLst>
          </p:cNvPr>
          <p:cNvSpPr txBox="1"/>
          <p:nvPr/>
        </p:nvSpPr>
        <p:spPr>
          <a:xfrm>
            <a:off x="0" y="25744653"/>
            <a:ext cx="51206400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Fall 2007</a:t>
            </a:r>
          </a:p>
        </p:txBody>
      </p:sp>
    </p:spTree>
    <p:extLst>
      <p:ext uri="{BB962C8B-B14F-4D97-AF65-F5344CB8AC3E}">
        <p14:creationId xmlns:p14="http://schemas.microsoft.com/office/powerpoint/2010/main" val="94769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F64C05-55B9-48C2-95AE-5C21AAEB7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72" y="478970"/>
            <a:ext cx="23643771" cy="27450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5F5E6-01C9-4AD0-9BB7-57B0BD87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150" y="478971"/>
            <a:ext cx="25626321" cy="27450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CBDC4-214A-44A0-9524-2AFCC5DEA7EA}"/>
              </a:ext>
            </a:extLst>
          </p:cNvPr>
          <p:cNvSpPr txBox="1"/>
          <p:nvPr/>
        </p:nvSpPr>
        <p:spPr>
          <a:xfrm>
            <a:off x="0" y="25744653"/>
            <a:ext cx="51206400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Spring 2008                                     June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128A5-FF15-4100-A95E-73144C5F2CBE}"/>
              </a:ext>
            </a:extLst>
          </p:cNvPr>
          <p:cNvSpPr txBox="1"/>
          <p:nvPr/>
        </p:nvSpPr>
        <p:spPr>
          <a:xfrm>
            <a:off x="9830902" y="14684767"/>
            <a:ext cx="7281441" cy="1208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42DB5-FCDA-4EE0-A8AF-1E52C7270057}"/>
              </a:ext>
            </a:extLst>
          </p:cNvPr>
          <p:cNvSpPr txBox="1"/>
          <p:nvPr/>
        </p:nvSpPr>
        <p:spPr>
          <a:xfrm>
            <a:off x="4148559" y="20584824"/>
            <a:ext cx="7281441" cy="1208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43801-69D5-471C-9236-1AE1846D87DB}"/>
              </a:ext>
            </a:extLst>
          </p:cNvPr>
          <p:cNvSpPr txBox="1"/>
          <p:nvPr/>
        </p:nvSpPr>
        <p:spPr>
          <a:xfrm>
            <a:off x="29262977" y="811127"/>
            <a:ext cx="11430000" cy="7694414"/>
          </a:xfrm>
          <a:prstGeom prst="rect">
            <a:avLst/>
          </a:prstGeom>
          <a:solidFill>
            <a:schemeClr val="accent4">
              <a:lumMod val="5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Cherry Tree Guild </a:t>
            </a:r>
          </a:p>
          <a:p>
            <a:pPr algn="ctr"/>
            <a:endParaRPr lang="en-US" sz="11500" b="1" dirty="0"/>
          </a:p>
          <a:p>
            <a:pPr algn="ctr"/>
            <a:r>
              <a:rPr lang="en-US" sz="6600" b="1" dirty="0"/>
              <a:t>With:</a:t>
            </a:r>
          </a:p>
          <a:p>
            <a:pPr algn="ctr"/>
            <a:r>
              <a:rPr lang="en-US" sz="6600" b="1" dirty="0"/>
              <a:t>hazelnut, chives, raspberry, lemon balm, wormwood and other ground covers.</a:t>
            </a:r>
          </a:p>
        </p:txBody>
      </p:sp>
    </p:spTree>
    <p:extLst>
      <p:ext uri="{BB962C8B-B14F-4D97-AF65-F5344CB8AC3E}">
        <p14:creationId xmlns:p14="http://schemas.microsoft.com/office/powerpoint/2010/main" val="41305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0F7B07-6B1C-46CE-A319-168E06AF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28" y="-44549"/>
            <a:ext cx="21602700" cy="2880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7350B7-940E-43E0-A3E4-D442D0209D9F}"/>
              </a:ext>
            </a:extLst>
          </p:cNvPr>
          <p:cNvSpPr txBox="1"/>
          <p:nvPr/>
        </p:nvSpPr>
        <p:spPr>
          <a:xfrm>
            <a:off x="0" y="25744653"/>
            <a:ext cx="51206400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2007                                            2017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0FB16-F0E3-4BB3-A387-84E4E909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7742" y="-391885"/>
            <a:ext cx="22717633" cy="25744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45331-E05E-41C0-8D3C-F8B084BB8EF4}"/>
              </a:ext>
            </a:extLst>
          </p:cNvPr>
          <p:cNvSpPr txBox="1"/>
          <p:nvPr/>
        </p:nvSpPr>
        <p:spPr>
          <a:xfrm>
            <a:off x="4148559" y="20584824"/>
            <a:ext cx="7281441" cy="1208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F3455-5CA7-4A8A-A5AC-C472B3A9D84E}"/>
              </a:ext>
            </a:extLst>
          </p:cNvPr>
          <p:cNvSpPr txBox="1"/>
          <p:nvPr/>
        </p:nvSpPr>
        <p:spPr>
          <a:xfrm>
            <a:off x="12312845" y="6455167"/>
            <a:ext cx="7281441" cy="1208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#3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C6CE29-56DE-48F2-9DCB-826A12619A6A}"/>
              </a:ext>
            </a:extLst>
          </p:cNvPr>
          <p:cNvSpPr/>
          <p:nvPr/>
        </p:nvSpPr>
        <p:spPr>
          <a:xfrm>
            <a:off x="33049029" y="17852571"/>
            <a:ext cx="9318171" cy="2104199"/>
          </a:xfrm>
          <a:custGeom>
            <a:avLst/>
            <a:gdLst>
              <a:gd name="connsiteX0" fmla="*/ 0 w 9318171"/>
              <a:gd name="connsiteY0" fmla="*/ 0 h 522515"/>
              <a:gd name="connsiteX1" fmla="*/ 9318171 w 9318171"/>
              <a:gd name="connsiteY1" fmla="*/ 522515 h 522515"/>
              <a:gd name="connsiteX2" fmla="*/ 9318171 w 9318171"/>
              <a:gd name="connsiteY2" fmla="*/ 522515 h 522515"/>
              <a:gd name="connsiteX0" fmla="*/ 0 w 9318171"/>
              <a:gd name="connsiteY0" fmla="*/ 0 h 2115031"/>
              <a:gd name="connsiteX1" fmla="*/ 9318171 w 9318171"/>
              <a:gd name="connsiteY1" fmla="*/ 522515 h 2115031"/>
              <a:gd name="connsiteX2" fmla="*/ 9318171 w 9318171"/>
              <a:gd name="connsiteY2" fmla="*/ 522515 h 2115031"/>
              <a:gd name="connsiteX0" fmla="*/ 0 w 9318171"/>
              <a:gd name="connsiteY0" fmla="*/ 0 h 2639971"/>
              <a:gd name="connsiteX1" fmla="*/ 9318171 w 9318171"/>
              <a:gd name="connsiteY1" fmla="*/ 522515 h 2639971"/>
              <a:gd name="connsiteX2" fmla="*/ 9318171 w 9318171"/>
              <a:gd name="connsiteY2" fmla="*/ 522515 h 2639971"/>
              <a:gd name="connsiteX0" fmla="*/ 0 w 9318171"/>
              <a:gd name="connsiteY0" fmla="*/ 0 h 2104199"/>
              <a:gd name="connsiteX1" fmla="*/ 9318171 w 9318171"/>
              <a:gd name="connsiteY1" fmla="*/ 522515 h 2104199"/>
              <a:gd name="connsiteX2" fmla="*/ 9318171 w 9318171"/>
              <a:gd name="connsiteY2" fmla="*/ 522515 h 210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18171" h="2104199">
                <a:moveTo>
                  <a:pt x="0" y="0"/>
                </a:moveTo>
                <a:cubicBezTo>
                  <a:pt x="3497943" y="2307772"/>
                  <a:pt x="5384800" y="3048000"/>
                  <a:pt x="9318171" y="522515"/>
                </a:cubicBezTo>
                <a:lnTo>
                  <a:pt x="9318171" y="522515"/>
                </a:lnTo>
              </a:path>
            </a:pathLst>
          </a:custGeom>
          <a:ln w="2540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B9EB77-D0A6-4A2A-B218-28CD242831C4}"/>
              </a:ext>
            </a:extLst>
          </p:cNvPr>
          <p:cNvSpPr txBox="1"/>
          <p:nvPr/>
        </p:nvSpPr>
        <p:spPr>
          <a:xfrm>
            <a:off x="27297742" y="23012340"/>
            <a:ext cx="22717633" cy="1200329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#2 is basically a ground-cover bowl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B62070-4782-4874-8AEE-B439C98F25AC}"/>
              </a:ext>
            </a:extLst>
          </p:cNvPr>
          <p:cNvSpPr txBox="1"/>
          <p:nvPr/>
        </p:nvSpPr>
        <p:spPr>
          <a:xfrm>
            <a:off x="28326281" y="4751031"/>
            <a:ext cx="11178527" cy="23083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#3 is dense with daylilies and comfrey</a:t>
            </a:r>
          </a:p>
        </p:txBody>
      </p:sp>
    </p:spTree>
    <p:extLst>
      <p:ext uri="{BB962C8B-B14F-4D97-AF65-F5344CB8AC3E}">
        <p14:creationId xmlns:p14="http://schemas.microsoft.com/office/powerpoint/2010/main" val="11612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86E386-AF76-4AC4-8BF5-ECC5EE33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833" y="0"/>
            <a:ext cx="19217167" cy="28848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6F6D4-CDCA-4783-8472-60594686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78" y="44549"/>
            <a:ext cx="20308529" cy="2880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825EC-45C6-44F2-A803-993D80BE9829}"/>
              </a:ext>
            </a:extLst>
          </p:cNvPr>
          <p:cNvSpPr txBox="1"/>
          <p:nvPr/>
        </p:nvSpPr>
        <p:spPr>
          <a:xfrm>
            <a:off x="0" y="25744653"/>
            <a:ext cx="51206400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2007                                            2017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30C97-8B0F-49DD-8644-306C3A6F85DB}"/>
              </a:ext>
            </a:extLst>
          </p:cNvPr>
          <p:cNvSpPr txBox="1"/>
          <p:nvPr/>
        </p:nvSpPr>
        <p:spPr>
          <a:xfrm>
            <a:off x="2102045" y="8349281"/>
            <a:ext cx="7281441" cy="1208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Rain Garden #3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B2A0C-2DC0-4CC9-832B-8BA6E9EA96CA}"/>
              </a:ext>
            </a:extLst>
          </p:cNvPr>
          <p:cNvSpPr txBox="1"/>
          <p:nvPr/>
        </p:nvSpPr>
        <p:spPr>
          <a:xfrm>
            <a:off x="17990798" y="15342831"/>
            <a:ext cx="7281441" cy="23083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Gooseberry and Currant Berm</a:t>
            </a:r>
          </a:p>
        </p:txBody>
      </p:sp>
    </p:spTree>
    <p:extLst>
      <p:ext uri="{BB962C8B-B14F-4D97-AF65-F5344CB8AC3E}">
        <p14:creationId xmlns:p14="http://schemas.microsoft.com/office/powerpoint/2010/main" val="36933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8FB82-39E6-4D98-A693-BEC5F4C3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6" y="0"/>
            <a:ext cx="21640800" cy="28895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FA07F-7F90-45FF-BCD7-C749891C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658" y="92132"/>
            <a:ext cx="20553210" cy="28803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6F65B8-E7C9-4E93-B75F-85B96B5FFCDC}"/>
              </a:ext>
            </a:extLst>
          </p:cNvPr>
          <p:cNvGrpSpPr/>
          <p:nvPr/>
        </p:nvGrpSpPr>
        <p:grpSpPr>
          <a:xfrm>
            <a:off x="24699685" y="7413777"/>
            <a:ext cx="22805573" cy="16963978"/>
            <a:chOff x="24699685" y="7413777"/>
            <a:chExt cx="22805573" cy="169639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6E0522-94C1-436D-AC2E-EA337715420E}"/>
                </a:ext>
              </a:extLst>
            </p:cNvPr>
            <p:cNvSpPr txBox="1"/>
            <p:nvPr/>
          </p:nvSpPr>
          <p:spPr>
            <a:xfrm>
              <a:off x="28705629" y="15849600"/>
              <a:ext cx="11430000" cy="1569660"/>
            </a:xfrm>
            <a:prstGeom prst="rect">
              <a:avLst/>
            </a:prstGeom>
            <a:solidFill>
              <a:schemeClr val="accent3">
                <a:lumMod val="50000"/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/>
                <a:t>Edible Daylilies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FF30DB-4B80-4E53-A2D2-B99D424DB874}"/>
                </a:ext>
              </a:extLst>
            </p:cNvPr>
            <p:cNvSpPr txBox="1"/>
            <p:nvPr/>
          </p:nvSpPr>
          <p:spPr>
            <a:xfrm>
              <a:off x="38807572" y="22808095"/>
              <a:ext cx="8697686" cy="1569660"/>
            </a:xfrm>
            <a:prstGeom prst="rect">
              <a:avLst/>
            </a:prstGeom>
            <a:solidFill>
              <a:schemeClr val="accent3">
                <a:lumMod val="50000"/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/>
                <a:t>Young Pawpaw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0AF189-9CA3-4134-84CA-B6B0FE51AA46}"/>
                </a:ext>
              </a:extLst>
            </p:cNvPr>
            <p:cNvSpPr txBox="1"/>
            <p:nvPr/>
          </p:nvSpPr>
          <p:spPr>
            <a:xfrm>
              <a:off x="24699685" y="7413777"/>
              <a:ext cx="11430000" cy="3046988"/>
            </a:xfrm>
            <a:prstGeom prst="rect">
              <a:avLst/>
            </a:prstGeom>
            <a:solidFill>
              <a:schemeClr val="accent3">
                <a:lumMod val="50000"/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/>
                <a:t>Gooseberry and Currant Hedge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4B93F0-40EA-470E-B69D-8C6856D2F94F}"/>
              </a:ext>
            </a:extLst>
          </p:cNvPr>
          <p:cNvSpPr txBox="1"/>
          <p:nvPr/>
        </p:nvSpPr>
        <p:spPr>
          <a:xfrm>
            <a:off x="0" y="25744653"/>
            <a:ext cx="51206400" cy="264687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2007                                            2017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09843-29B2-4208-9F87-8AE60374AD6F}"/>
              </a:ext>
            </a:extLst>
          </p:cNvPr>
          <p:cNvSpPr txBox="1"/>
          <p:nvPr/>
        </p:nvSpPr>
        <p:spPr>
          <a:xfrm>
            <a:off x="399483" y="13541276"/>
            <a:ext cx="7281441" cy="3416320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Gooseberry and Currant Berm on Property Line</a:t>
            </a:r>
          </a:p>
        </p:txBody>
      </p:sp>
    </p:spTree>
    <p:extLst>
      <p:ext uri="{BB962C8B-B14F-4D97-AF65-F5344CB8AC3E}">
        <p14:creationId xmlns:p14="http://schemas.microsoft.com/office/powerpoint/2010/main" val="138363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74495-7E10-45E1-B653-A1C286E0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42087452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8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87E4D-8701-49B9-99EB-37EA5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665" y="0"/>
            <a:ext cx="38404800" cy="2880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A9493-5648-4059-8147-A00E1B4614E7}"/>
              </a:ext>
            </a:extLst>
          </p:cNvPr>
          <p:cNvSpPr txBox="1"/>
          <p:nvPr/>
        </p:nvSpPr>
        <p:spPr>
          <a:xfrm>
            <a:off x="11633540" y="24601162"/>
            <a:ext cx="27555031" cy="186204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2-days Later, Rain Gardens are Still Wet</a:t>
            </a:r>
          </a:p>
        </p:txBody>
      </p:sp>
    </p:spTree>
    <p:extLst>
      <p:ext uri="{BB962C8B-B14F-4D97-AF65-F5344CB8AC3E}">
        <p14:creationId xmlns:p14="http://schemas.microsoft.com/office/powerpoint/2010/main" val="92800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B9B7C-C30D-4FF6-ADDB-FFFBF5D0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21" y="0"/>
            <a:ext cx="38404800" cy="2880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B940B-4F2F-4382-9CB2-16685A604187}"/>
              </a:ext>
            </a:extLst>
          </p:cNvPr>
          <p:cNvSpPr txBox="1"/>
          <p:nvPr/>
        </p:nvSpPr>
        <p:spPr>
          <a:xfrm>
            <a:off x="1422740" y="4092476"/>
            <a:ext cx="27555031" cy="1862048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4-days Later, Rain Gardens are Dry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FFE7F-1093-40F7-83F5-D6C991DBC41D}"/>
              </a:ext>
            </a:extLst>
          </p:cNvPr>
          <p:cNvSpPr txBox="1"/>
          <p:nvPr/>
        </p:nvSpPr>
        <p:spPr>
          <a:xfrm>
            <a:off x="1422740" y="7886148"/>
            <a:ext cx="46164160" cy="6647974"/>
          </a:xfrm>
          <a:prstGeom prst="rect">
            <a:avLst/>
          </a:prstGeom>
          <a:solidFill>
            <a:schemeClr val="accent6">
              <a:lumMod val="5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/>
              <a:t>The Point Is… </a:t>
            </a:r>
            <a:r>
              <a:rPr lang="en-US" sz="9600" b="1" dirty="0"/>
              <a:t>we don’t plant water-loving species in the rain gardens as there are times when the gardens are very dry too, especially in mid-summer. We plant water/drought tolerant species to handle wet and dry conditions. Plants that are doing well… daylilies, comfrey, curly willow, Jerusalem artichoke, and prairie plants.</a:t>
            </a:r>
          </a:p>
        </p:txBody>
      </p:sp>
    </p:spTree>
    <p:extLst>
      <p:ext uri="{BB962C8B-B14F-4D97-AF65-F5344CB8AC3E}">
        <p14:creationId xmlns:p14="http://schemas.microsoft.com/office/powerpoint/2010/main" val="9823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3967C4-000A-44BB-8DA5-EC6AFD56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3280201" y="16355724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194E50-34D2-4EA8-8447-CC2810B39421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3F7F38-A30B-4B8C-9D7B-FEB3889A3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4DA40A-78A7-4AEF-85D1-AB7514F05BEC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12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1B98995-F459-4FE4-939C-85196C2E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3280201" y="16355724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35879-10C4-4EFA-93D4-70CB43860219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Before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296B06-DFEC-4E34-A1CD-7EEC46E307BE}"/>
              </a:ext>
            </a:extLst>
          </p:cNvPr>
          <p:cNvCxnSpPr>
            <a:cxnSpLocks/>
          </p:cNvCxnSpPr>
          <p:nvPr/>
        </p:nvCxnSpPr>
        <p:spPr>
          <a:xfrm flipH="1" flipV="1">
            <a:off x="5878286" y="2906278"/>
            <a:ext cx="28354809" cy="6890865"/>
          </a:xfrm>
          <a:prstGeom prst="straightConnector1">
            <a:avLst/>
          </a:prstGeom>
          <a:ln w="393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947963-0C7E-4DC9-8D2F-11DE0F97FC96}"/>
              </a:ext>
            </a:extLst>
          </p:cNvPr>
          <p:cNvCxnSpPr>
            <a:cxnSpLocks/>
          </p:cNvCxnSpPr>
          <p:nvPr/>
        </p:nvCxnSpPr>
        <p:spPr>
          <a:xfrm flipV="1">
            <a:off x="40190057" y="12504470"/>
            <a:ext cx="2699658" cy="57196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7FF331-69D2-48D1-A4DD-FD2EF30813C8}"/>
              </a:ext>
            </a:extLst>
          </p:cNvPr>
          <p:cNvCxnSpPr>
            <a:cxnSpLocks/>
          </p:cNvCxnSpPr>
          <p:nvPr/>
        </p:nvCxnSpPr>
        <p:spPr>
          <a:xfrm>
            <a:off x="40919835" y="8701359"/>
            <a:ext cx="2307771" cy="1693124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Bent 43">
            <a:extLst>
              <a:ext uri="{FF2B5EF4-FFF2-40B4-BE49-F238E27FC236}">
                <a16:creationId xmlns:a16="http://schemas.microsoft.com/office/drawing/2014/main" id="{0C4F38FC-84CD-4E19-85EE-8608C4DFB1FF}"/>
              </a:ext>
            </a:extLst>
          </p:cNvPr>
          <p:cNvSpPr/>
          <p:nvPr/>
        </p:nvSpPr>
        <p:spPr>
          <a:xfrm rot="199821" flipH="1">
            <a:off x="31444358" y="9883083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rrow: Bent 44">
            <a:extLst>
              <a:ext uri="{FF2B5EF4-FFF2-40B4-BE49-F238E27FC236}">
                <a16:creationId xmlns:a16="http://schemas.microsoft.com/office/drawing/2014/main" id="{A84610DA-66B5-4608-8867-E9E89C75735E}"/>
              </a:ext>
            </a:extLst>
          </p:cNvPr>
          <p:cNvSpPr/>
          <p:nvPr/>
        </p:nvSpPr>
        <p:spPr>
          <a:xfrm rot="194036" flipH="1">
            <a:off x="27193727" y="9012425"/>
            <a:ext cx="150424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Bent 45">
            <a:extLst>
              <a:ext uri="{FF2B5EF4-FFF2-40B4-BE49-F238E27FC236}">
                <a16:creationId xmlns:a16="http://schemas.microsoft.com/office/drawing/2014/main" id="{B6376583-BFDF-4C23-857F-1A82A75864E8}"/>
              </a:ext>
            </a:extLst>
          </p:cNvPr>
          <p:cNvSpPr/>
          <p:nvPr/>
        </p:nvSpPr>
        <p:spPr>
          <a:xfrm rot="11747684">
            <a:off x="30496706" y="2119474"/>
            <a:ext cx="1501445" cy="606960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5737D174-7E36-47E1-8A77-2FF1EC51FB1C}"/>
              </a:ext>
            </a:extLst>
          </p:cNvPr>
          <p:cNvSpPr/>
          <p:nvPr/>
        </p:nvSpPr>
        <p:spPr>
          <a:xfrm rot="11709547">
            <a:off x="26336735" y="968379"/>
            <a:ext cx="2059100" cy="6203357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Bent 48">
            <a:extLst>
              <a:ext uri="{FF2B5EF4-FFF2-40B4-BE49-F238E27FC236}">
                <a16:creationId xmlns:a16="http://schemas.microsoft.com/office/drawing/2014/main" id="{BDE6E831-5199-4871-9F35-5C99664E3F38}"/>
              </a:ext>
            </a:extLst>
          </p:cNvPr>
          <p:cNvSpPr/>
          <p:nvPr/>
        </p:nvSpPr>
        <p:spPr>
          <a:xfrm rot="11955931">
            <a:off x="22099372" y="2074370"/>
            <a:ext cx="1902063" cy="4213359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51BD03D8-E8C3-46CF-800C-607E08113987}"/>
              </a:ext>
            </a:extLst>
          </p:cNvPr>
          <p:cNvSpPr/>
          <p:nvPr/>
        </p:nvSpPr>
        <p:spPr>
          <a:xfrm rot="199821" flipH="1">
            <a:off x="21489275" y="7267999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Bent 50">
            <a:extLst>
              <a:ext uri="{FF2B5EF4-FFF2-40B4-BE49-F238E27FC236}">
                <a16:creationId xmlns:a16="http://schemas.microsoft.com/office/drawing/2014/main" id="{3F9165C6-7D8B-48D7-9E8E-CF03ADBEC439}"/>
              </a:ext>
            </a:extLst>
          </p:cNvPr>
          <p:cNvSpPr/>
          <p:nvPr/>
        </p:nvSpPr>
        <p:spPr>
          <a:xfrm rot="199821" flipH="1">
            <a:off x="15961245" y="5999607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D8C9AA68-2DFC-4FA1-9732-B821809348AA}"/>
              </a:ext>
            </a:extLst>
          </p:cNvPr>
          <p:cNvSpPr/>
          <p:nvPr/>
        </p:nvSpPr>
        <p:spPr>
          <a:xfrm rot="1208285" flipH="1" flipV="1">
            <a:off x="16680616" y="2070541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158F2A6-81D0-4F3F-B618-15E3083EDB5F}"/>
              </a:ext>
            </a:extLst>
          </p:cNvPr>
          <p:cNvCxnSpPr>
            <a:cxnSpLocks/>
          </p:cNvCxnSpPr>
          <p:nvPr/>
        </p:nvCxnSpPr>
        <p:spPr>
          <a:xfrm flipH="1" flipV="1">
            <a:off x="11843657" y="10673703"/>
            <a:ext cx="4504305" cy="399028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A6CC9B1-0FA3-4A13-B9E0-B0964DFC8ED6}"/>
              </a:ext>
            </a:extLst>
          </p:cNvPr>
          <p:cNvCxnSpPr>
            <a:cxnSpLocks/>
          </p:cNvCxnSpPr>
          <p:nvPr/>
        </p:nvCxnSpPr>
        <p:spPr>
          <a:xfrm flipH="1">
            <a:off x="12409714" y="14879879"/>
            <a:ext cx="4504306" cy="882635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1C4C3CA-0203-487D-B069-BCC27923992D}"/>
              </a:ext>
            </a:extLst>
          </p:cNvPr>
          <p:cNvCxnSpPr>
            <a:cxnSpLocks/>
          </p:cNvCxnSpPr>
          <p:nvPr/>
        </p:nvCxnSpPr>
        <p:spPr>
          <a:xfrm flipH="1">
            <a:off x="13753490" y="19962616"/>
            <a:ext cx="3979485" cy="3376355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1D26588-99E6-4DAA-A230-C45E3DB4C4B0}"/>
              </a:ext>
            </a:extLst>
          </p:cNvPr>
          <p:cNvCxnSpPr>
            <a:cxnSpLocks/>
          </p:cNvCxnSpPr>
          <p:nvPr/>
        </p:nvCxnSpPr>
        <p:spPr>
          <a:xfrm flipH="1">
            <a:off x="19594286" y="22456336"/>
            <a:ext cx="1570215" cy="3146864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849D992-858E-42F0-9A87-D59D257A55CB}"/>
              </a:ext>
            </a:extLst>
          </p:cNvPr>
          <p:cNvCxnSpPr>
            <a:cxnSpLocks/>
          </p:cNvCxnSpPr>
          <p:nvPr/>
        </p:nvCxnSpPr>
        <p:spPr>
          <a:xfrm flipH="1" flipV="1">
            <a:off x="6954257" y="11731970"/>
            <a:ext cx="2642031" cy="12849249"/>
          </a:xfrm>
          <a:prstGeom prst="straightConnector1">
            <a:avLst/>
          </a:prstGeom>
          <a:ln w="393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row: Bent 65">
            <a:extLst>
              <a:ext uri="{FF2B5EF4-FFF2-40B4-BE49-F238E27FC236}">
                <a16:creationId xmlns:a16="http://schemas.microsoft.com/office/drawing/2014/main" id="{2730CDE1-6FBA-459C-B137-4E9953D416B7}"/>
              </a:ext>
            </a:extLst>
          </p:cNvPr>
          <p:cNvSpPr/>
          <p:nvPr/>
        </p:nvSpPr>
        <p:spPr>
          <a:xfrm rot="15643376">
            <a:off x="11793821" y="23838492"/>
            <a:ext cx="2059100" cy="6203357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D363EBA-701F-4BBE-AE85-78C1C57D6F19}"/>
              </a:ext>
            </a:extLst>
          </p:cNvPr>
          <p:cNvCxnSpPr>
            <a:cxnSpLocks/>
          </p:cNvCxnSpPr>
          <p:nvPr/>
        </p:nvCxnSpPr>
        <p:spPr>
          <a:xfrm>
            <a:off x="28421554" y="22456336"/>
            <a:ext cx="0" cy="2967732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6E30EE3-D013-4BFC-A4DC-DC80BAD3AE09}"/>
              </a:ext>
            </a:extLst>
          </p:cNvPr>
          <p:cNvCxnSpPr>
            <a:cxnSpLocks/>
          </p:cNvCxnSpPr>
          <p:nvPr/>
        </p:nvCxnSpPr>
        <p:spPr>
          <a:xfrm>
            <a:off x="35139086" y="22047213"/>
            <a:ext cx="1349828" cy="2789226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2FE4C1-39D2-4821-832D-9F60F6842A2A}"/>
              </a:ext>
            </a:extLst>
          </p:cNvPr>
          <p:cNvCxnSpPr>
            <a:cxnSpLocks/>
          </p:cNvCxnSpPr>
          <p:nvPr/>
        </p:nvCxnSpPr>
        <p:spPr>
          <a:xfrm>
            <a:off x="40680349" y="21918287"/>
            <a:ext cx="2623892" cy="2662932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A0CCBBF7-2C66-453F-9108-A0FE83B86ED5}"/>
              </a:ext>
            </a:extLst>
          </p:cNvPr>
          <p:cNvSpPr/>
          <p:nvPr/>
        </p:nvSpPr>
        <p:spPr>
          <a:xfrm>
            <a:off x="5580902" y="656363"/>
            <a:ext cx="27301371" cy="22151213"/>
          </a:xfrm>
          <a:prstGeom prst="ellipse">
            <a:avLst/>
          </a:prstGeom>
          <a:noFill/>
          <a:ln w="279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F01C6A6-D9E3-48F8-8555-C767711A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48" y="0"/>
            <a:ext cx="45490178" cy="2880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 rot="549669">
            <a:off x="16444288" y="6279080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6692012" y="22800067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194E50-34D2-4EA8-8447-CC2810B39421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3F7F38-A30B-4B8C-9D7B-FEB3889A3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4DA40A-78A7-4AEF-85D1-AB7514F05BEC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280358-89A0-4BC9-B93B-A8B17241C670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After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6DC6DB-22B1-4C01-9D8A-ECE3A72E1124}"/>
              </a:ext>
            </a:extLst>
          </p:cNvPr>
          <p:cNvSpPr/>
          <p:nvPr/>
        </p:nvSpPr>
        <p:spPr>
          <a:xfrm rot="866775">
            <a:off x="37239930" y="11982466"/>
            <a:ext cx="6104407" cy="108553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A0571C-B989-44D6-A0A1-574415EDF025}"/>
              </a:ext>
            </a:extLst>
          </p:cNvPr>
          <p:cNvSpPr/>
          <p:nvPr/>
        </p:nvSpPr>
        <p:spPr>
          <a:xfrm rot="1017406">
            <a:off x="19738054" y="7138325"/>
            <a:ext cx="3077370" cy="165014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9B18CE-51D8-4859-854F-E9459F8C21CE}"/>
              </a:ext>
            </a:extLst>
          </p:cNvPr>
          <p:cNvSpPr/>
          <p:nvPr/>
        </p:nvSpPr>
        <p:spPr>
          <a:xfrm rot="20990860">
            <a:off x="21194257" y="10234973"/>
            <a:ext cx="1515904" cy="2972896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BC6B40-3734-4681-B504-E4C2C1B7AAA6}"/>
              </a:ext>
            </a:extLst>
          </p:cNvPr>
          <p:cNvSpPr/>
          <p:nvPr/>
        </p:nvSpPr>
        <p:spPr>
          <a:xfrm rot="5080010">
            <a:off x="12006783" y="16919199"/>
            <a:ext cx="6543329" cy="217646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9C0677-6DA1-40DB-9F6D-7936CC3451C8}"/>
              </a:ext>
            </a:extLst>
          </p:cNvPr>
          <p:cNvSpPr/>
          <p:nvPr/>
        </p:nvSpPr>
        <p:spPr>
          <a:xfrm rot="6638213">
            <a:off x="14587989" y="10213534"/>
            <a:ext cx="4329436" cy="2208415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6D42756-3981-4A40-A86D-4B7FFB43A389}"/>
              </a:ext>
            </a:extLst>
          </p:cNvPr>
          <p:cNvSpPr/>
          <p:nvPr/>
        </p:nvSpPr>
        <p:spPr>
          <a:xfrm rot="5142181">
            <a:off x="18304087" y="19131865"/>
            <a:ext cx="2214608" cy="1248396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D4571-6A32-4815-BD5A-94B0D8FA0D64}"/>
              </a:ext>
            </a:extLst>
          </p:cNvPr>
          <p:cNvSpPr/>
          <p:nvPr/>
        </p:nvSpPr>
        <p:spPr>
          <a:xfrm>
            <a:off x="25796169" y="14791537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BD6A8D-C03B-4B57-BBBD-94DFE11B8A92}"/>
              </a:ext>
            </a:extLst>
          </p:cNvPr>
          <p:cNvCxnSpPr>
            <a:cxnSpLocks/>
          </p:cNvCxnSpPr>
          <p:nvPr/>
        </p:nvCxnSpPr>
        <p:spPr>
          <a:xfrm>
            <a:off x="12453257" y="4102637"/>
            <a:ext cx="36445372" cy="100907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08F639-544E-4D2D-BC6C-0338AC8CC796}"/>
              </a:ext>
            </a:extLst>
          </p:cNvPr>
          <p:cNvCxnSpPr>
            <a:cxnSpLocks/>
          </p:cNvCxnSpPr>
          <p:nvPr/>
        </p:nvCxnSpPr>
        <p:spPr>
          <a:xfrm>
            <a:off x="12561300" y="4102637"/>
            <a:ext cx="2243271" cy="252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88501B-6603-43B8-A8F0-4BF8DE027EE4}"/>
              </a:ext>
            </a:extLst>
          </p:cNvPr>
          <p:cNvSpPr/>
          <p:nvPr/>
        </p:nvSpPr>
        <p:spPr>
          <a:xfrm>
            <a:off x="36530512" y="14613354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CF4E0C-A7E7-4C25-BE11-8F526EA23F5F}"/>
              </a:ext>
            </a:extLst>
          </p:cNvPr>
          <p:cNvSpPr txBox="1"/>
          <p:nvPr/>
        </p:nvSpPr>
        <p:spPr>
          <a:xfrm>
            <a:off x="25659474" y="9826079"/>
            <a:ext cx="8639820" cy="144655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Hugelkulturs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286EC0-E35B-4797-B61A-BB623BBD148E}"/>
              </a:ext>
            </a:extLst>
          </p:cNvPr>
          <p:cNvSpPr txBox="1"/>
          <p:nvPr/>
        </p:nvSpPr>
        <p:spPr>
          <a:xfrm>
            <a:off x="17995595" y="21025620"/>
            <a:ext cx="5830786" cy="144655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Raised Bed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67661D-BC22-42BC-9B37-095615D42078}"/>
              </a:ext>
            </a:extLst>
          </p:cNvPr>
          <p:cNvSpPr txBox="1"/>
          <p:nvPr/>
        </p:nvSpPr>
        <p:spPr>
          <a:xfrm>
            <a:off x="8577943" y="12850237"/>
            <a:ext cx="6700504" cy="144655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2 Berms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6ABD0E-53F8-47EA-A7F1-B3B264339597}"/>
              </a:ext>
            </a:extLst>
          </p:cNvPr>
          <p:cNvSpPr txBox="1"/>
          <p:nvPr/>
        </p:nvSpPr>
        <p:spPr>
          <a:xfrm>
            <a:off x="36968662" y="16038081"/>
            <a:ext cx="9824387" cy="144655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Aquaponics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5D11DC-6F97-4145-ADF8-407698C46491}"/>
              </a:ext>
            </a:extLst>
          </p:cNvPr>
          <p:cNvSpPr txBox="1"/>
          <p:nvPr/>
        </p:nvSpPr>
        <p:spPr>
          <a:xfrm>
            <a:off x="23107798" y="16534252"/>
            <a:ext cx="11430000" cy="144655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425 Gal. Rainwater Tank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A50D09F-67C6-4162-88D1-6439B441AE83}"/>
              </a:ext>
            </a:extLst>
          </p:cNvPr>
          <p:cNvSpPr/>
          <p:nvPr/>
        </p:nvSpPr>
        <p:spPr>
          <a:xfrm rot="20990860">
            <a:off x="17651850" y="17877055"/>
            <a:ext cx="1193987" cy="1212550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0F75F-C621-49D1-8932-EFBB627F976D}"/>
              </a:ext>
            </a:extLst>
          </p:cNvPr>
          <p:cNvSpPr txBox="1"/>
          <p:nvPr/>
        </p:nvSpPr>
        <p:spPr>
          <a:xfrm>
            <a:off x="16752707" y="15992293"/>
            <a:ext cx="3195439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Compost Bin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AD453A-30AB-4F27-8BB8-B76E8DFF9BD0}"/>
              </a:ext>
            </a:extLst>
          </p:cNvPr>
          <p:cNvSpPr txBox="1"/>
          <p:nvPr/>
        </p:nvSpPr>
        <p:spPr>
          <a:xfrm>
            <a:off x="11408700" y="5701181"/>
            <a:ext cx="5053428" cy="110799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Garden Shed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3665F1-0741-43D0-858F-5567D729786F}"/>
              </a:ext>
            </a:extLst>
          </p:cNvPr>
          <p:cNvCxnSpPr>
            <a:cxnSpLocks/>
          </p:cNvCxnSpPr>
          <p:nvPr/>
        </p:nvCxnSpPr>
        <p:spPr>
          <a:xfrm>
            <a:off x="30044571" y="11634736"/>
            <a:ext cx="6924091" cy="426635"/>
          </a:xfrm>
          <a:prstGeom prst="straightConnector1">
            <a:avLst/>
          </a:prstGeom>
          <a:ln w="1555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C982310-4124-4498-A05B-E63BCC12221A}"/>
              </a:ext>
            </a:extLst>
          </p:cNvPr>
          <p:cNvCxnSpPr>
            <a:cxnSpLocks/>
          </p:cNvCxnSpPr>
          <p:nvPr/>
        </p:nvCxnSpPr>
        <p:spPr>
          <a:xfrm flipH="1" flipV="1">
            <a:off x="22960304" y="8852786"/>
            <a:ext cx="2423970" cy="1119487"/>
          </a:xfrm>
          <a:prstGeom prst="straightConnector1">
            <a:avLst/>
          </a:prstGeom>
          <a:ln w="1555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653DF0-18D4-4266-8A40-011CC27AACC1}"/>
              </a:ext>
            </a:extLst>
          </p:cNvPr>
          <p:cNvCxnSpPr>
            <a:cxnSpLocks/>
          </p:cNvCxnSpPr>
          <p:nvPr/>
        </p:nvCxnSpPr>
        <p:spPr>
          <a:xfrm flipH="1">
            <a:off x="22947456" y="11105822"/>
            <a:ext cx="2407960" cy="528913"/>
          </a:xfrm>
          <a:prstGeom prst="straightConnector1">
            <a:avLst/>
          </a:prstGeom>
          <a:ln w="1555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DA4CDB-2608-4CB7-8B40-DACE6E4E1351}"/>
              </a:ext>
            </a:extLst>
          </p:cNvPr>
          <p:cNvCxnSpPr>
            <a:cxnSpLocks/>
          </p:cNvCxnSpPr>
          <p:nvPr/>
        </p:nvCxnSpPr>
        <p:spPr>
          <a:xfrm>
            <a:off x="11597898" y="14591211"/>
            <a:ext cx="1981182" cy="2646988"/>
          </a:xfrm>
          <a:prstGeom prst="straightConnector1">
            <a:avLst/>
          </a:prstGeom>
          <a:ln w="1682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9879057-D7E9-4A7B-BE5C-7E0FBFD361B3}"/>
              </a:ext>
            </a:extLst>
          </p:cNvPr>
          <p:cNvCxnSpPr>
            <a:cxnSpLocks/>
          </p:cNvCxnSpPr>
          <p:nvPr/>
        </p:nvCxnSpPr>
        <p:spPr>
          <a:xfrm flipV="1">
            <a:off x="11928195" y="10259930"/>
            <a:ext cx="3350253" cy="2380312"/>
          </a:xfrm>
          <a:prstGeom prst="straightConnector1">
            <a:avLst/>
          </a:prstGeom>
          <a:ln w="1682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711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127A95D6-2CEA-4AB9-AECE-4E3F91C4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48" y="0"/>
            <a:ext cx="45490178" cy="2880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 rot="549669">
            <a:off x="16444288" y="6279080"/>
            <a:ext cx="1654628" cy="2307772"/>
            <a:chOff x="11669486" y="4876798"/>
            <a:chExt cx="1654628" cy="2307772"/>
          </a:xfrm>
          <a:solidFill>
            <a:schemeClr val="tx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6692012" y="22800067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80358-89A0-4BC9-B93B-A8B17241C670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After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D4571-6A32-4815-BD5A-94B0D8FA0D64}"/>
              </a:ext>
            </a:extLst>
          </p:cNvPr>
          <p:cNvSpPr/>
          <p:nvPr/>
        </p:nvSpPr>
        <p:spPr>
          <a:xfrm>
            <a:off x="25796169" y="14791537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BD6A8D-C03B-4B57-BBBD-94DFE11B8A92}"/>
              </a:ext>
            </a:extLst>
          </p:cNvPr>
          <p:cNvCxnSpPr>
            <a:cxnSpLocks/>
          </p:cNvCxnSpPr>
          <p:nvPr/>
        </p:nvCxnSpPr>
        <p:spPr>
          <a:xfrm>
            <a:off x="12453257" y="4102637"/>
            <a:ext cx="36445372" cy="100907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08F639-544E-4D2D-BC6C-0338AC8CC796}"/>
              </a:ext>
            </a:extLst>
          </p:cNvPr>
          <p:cNvCxnSpPr>
            <a:cxnSpLocks/>
          </p:cNvCxnSpPr>
          <p:nvPr/>
        </p:nvCxnSpPr>
        <p:spPr>
          <a:xfrm>
            <a:off x="12561300" y="4102637"/>
            <a:ext cx="2243271" cy="252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88501B-6603-43B8-A8F0-4BF8DE027EE4}"/>
              </a:ext>
            </a:extLst>
          </p:cNvPr>
          <p:cNvSpPr/>
          <p:nvPr/>
        </p:nvSpPr>
        <p:spPr>
          <a:xfrm>
            <a:off x="36530512" y="14613354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0FCF30-7675-4A73-8279-59F333BB2C01}"/>
              </a:ext>
            </a:extLst>
          </p:cNvPr>
          <p:cNvCxnSpPr>
            <a:cxnSpLocks/>
          </p:cNvCxnSpPr>
          <p:nvPr/>
        </p:nvCxnSpPr>
        <p:spPr>
          <a:xfrm flipH="1">
            <a:off x="45262800" y="6225504"/>
            <a:ext cx="1944260" cy="629973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67FB18-6EF0-4DAC-B0C6-C6C78C9AC6D5}"/>
              </a:ext>
            </a:extLst>
          </p:cNvPr>
          <p:cNvCxnSpPr>
            <a:cxnSpLocks/>
          </p:cNvCxnSpPr>
          <p:nvPr/>
        </p:nvCxnSpPr>
        <p:spPr>
          <a:xfrm flipH="1">
            <a:off x="38690243" y="5380454"/>
            <a:ext cx="1696030" cy="519706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36B9BA-5B17-4195-93C7-4274E6B1C323}"/>
              </a:ext>
            </a:extLst>
          </p:cNvPr>
          <p:cNvCxnSpPr>
            <a:cxnSpLocks/>
          </p:cNvCxnSpPr>
          <p:nvPr/>
        </p:nvCxnSpPr>
        <p:spPr>
          <a:xfrm flipH="1" flipV="1">
            <a:off x="40945460" y="13812282"/>
            <a:ext cx="1557678" cy="517521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5326AC-1C6E-4BFC-858C-889CEF69FB80}"/>
              </a:ext>
            </a:extLst>
          </p:cNvPr>
          <p:cNvSpPr/>
          <p:nvPr/>
        </p:nvSpPr>
        <p:spPr>
          <a:xfrm>
            <a:off x="37201028" y="11229715"/>
            <a:ext cx="6157899" cy="201624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E043507-96BA-4402-B921-CBB04B2628E9}"/>
              </a:ext>
            </a:extLst>
          </p:cNvPr>
          <p:cNvSpPr/>
          <p:nvPr/>
        </p:nvSpPr>
        <p:spPr>
          <a:xfrm>
            <a:off x="23295429" y="10044116"/>
            <a:ext cx="13237028" cy="153828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5C5724-9ED3-48DB-97EB-5C4F6CB6D6E1}"/>
              </a:ext>
            </a:extLst>
          </p:cNvPr>
          <p:cNvSpPr/>
          <p:nvPr/>
        </p:nvSpPr>
        <p:spPr>
          <a:xfrm rot="2821701">
            <a:off x="20742873" y="10927456"/>
            <a:ext cx="2778714" cy="152166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DF374EF-05EF-4D4E-8F72-749026E1DFD9}"/>
              </a:ext>
            </a:extLst>
          </p:cNvPr>
          <p:cNvSpPr/>
          <p:nvPr/>
        </p:nvSpPr>
        <p:spPr>
          <a:xfrm rot="2821701">
            <a:off x="19795166" y="6726868"/>
            <a:ext cx="3196710" cy="286326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035BCFC-2196-4A02-A0D8-ADE2FD5CFAE7}"/>
              </a:ext>
            </a:extLst>
          </p:cNvPr>
          <p:cNvSpPr/>
          <p:nvPr/>
        </p:nvSpPr>
        <p:spPr>
          <a:xfrm rot="2821701">
            <a:off x="17126322" y="10139857"/>
            <a:ext cx="1636437" cy="3137742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6784864-B323-4307-A56F-685D11088079}"/>
              </a:ext>
            </a:extLst>
          </p:cNvPr>
          <p:cNvSpPr/>
          <p:nvPr/>
        </p:nvSpPr>
        <p:spPr>
          <a:xfrm rot="2821701">
            <a:off x="14465623" y="16622761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8C5B2B-D67D-4B84-99A6-B1840B99A191}"/>
              </a:ext>
            </a:extLst>
          </p:cNvPr>
          <p:cNvSpPr/>
          <p:nvPr/>
        </p:nvSpPr>
        <p:spPr>
          <a:xfrm>
            <a:off x="16557997" y="13434715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E0B9559-59A9-48A5-8097-BD3875A93022}"/>
              </a:ext>
            </a:extLst>
          </p:cNvPr>
          <p:cNvSpPr/>
          <p:nvPr/>
        </p:nvSpPr>
        <p:spPr>
          <a:xfrm>
            <a:off x="18583168" y="8890389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6CF9787-62DE-4A90-880E-AEA6B7460B6E}"/>
              </a:ext>
            </a:extLst>
          </p:cNvPr>
          <p:cNvSpPr/>
          <p:nvPr/>
        </p:nvSpPr>
        <p:spPr>
          <a:xfrm rot="7937665">
            <a:off x="21958663" y="9394449"/>
            <a:ext cx="1845129" cy="940446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8853F72-3A2C-43BB-B075-E9B8B4B01BF2}"/>
              </a:ext>
            </a:extLst>
          </p:cNvPr>
          <p:cNvSpPr/>
          <p:nvPr/>
        </p:nvSpPr>
        <p:spPr>
          <a:xfrm>
            <a:off x="16918502" y="20660150"/>
            <a:ext cx="1165624" cy="539931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342040 w 1671162"/>
              <a:gd name="connsiteY0" fmla="*/ 5846778 h 5846778"/>
              <a:gd name="connsiteX1" fmla="*/ 209926 w 1671162"/>
              <a:gd name="connsiteY1" fmla="*/ 447464 h 5846778"/>
              <a:gd name="connsiteX0" fmla="*/ 1132114 w 2306748"/>
              <a:gd name="connsiteY0" fmla="*/ 5868911 h 5868911"/>
              <a:gd name="connsiteX1" fmla="*/ 0 w 2306748"/>
              <a:gd name="connsiteY1" fmla="*/ 469597 h 5868911"/>
              <a:gd name="connsiteX0" fmla="*/ 1132114 w 1165624"/>
              <a:gd name="connsiteY0" fmla="*/ 5399314 h 5399314"/>
              <a:gd name="connsiteX1" fmla="*/ 0 w 1165624"/>
              <a:gd name="connsiteY1" fmla="*/ 0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5624" h="5399314">
                <a:moveTo>
                  <a:pt x="1132114" y="5399314"/>
                </a:moveTo>
                <a:cubicBezTo>
                  <a:pt x="1074057" y="3672114"/>
                  <a:pt x="1582057" y="943428"/>
                  <a:pt x="0" y="0"/>
                </a:cubicBezTo>
              </a:path>
            </a:pathLst>
          </a:custGeom>
          <a:noFill/>
          <a:ln w="2540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556E82-61FF-4D44-BA8E-43DBC961396C}"/>
              </a:ext>
            </a:extLst>
          </p:cNvPr>
          <p:cNvSpPr txBox="1"/>
          <p:nvPr/>
        </p:nvSpPr>
        <p:spPr>
          <a:xfrm>
            <a:off x="16562892" y="26222298"/>
            <a:ext cx="3195439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Feeder Swale</a:t>
            </a:r>
          </a:p>
        </p:txBody>
      </p:sp>
      <p:sp>
        <p:nvSpPr>
          <p:cNvPr id="61" name="Arrow: Bent 60">
            <a:extLst>
              <a:ext uri="{FF2B5EF4-FFF2-40B4-BE49-F238E27FC236}">
                <a16:creationId xmlns:a16="http://schemas.microsoft.com/office/drawing/2014/main" id="{5CEE1448-B336-47AB-83E9-3FD3C1A48DB3}"/>
              </a:ext>
            </a:extLst>
          </p:cNvPr>
          <p:cNvSpPr/>
          <p:nvPr/>
        </p:nvSpPr>
        <p:spPr>
          <a:xfrm rot="4742504" flipH="1" flipV="1">
            <a:off x="19299165" y="20977789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Bent 61">
            <a:extLst>
              <a:ext uri="{FF2B5EF4-FFF2-40B4-BE49-F238E27FC236}">
                <a16:creationId xmlns:a16="http://schemas.microsoft.com/office/drawing/2014/main" id="{6126AB76-0F27-4AA9-90F8-E6B330D7C599}"/>
              </a:ext>
            </a:extLst>
          </p:cNvPr>
          <p:cNvSpPr/>
          <p:nvPr/>
        </p:nvSpPr>
        <p:spPr>
          <a:xfrm rot="4742504" flipH="1" flipV="1">
            <a:off x="19365919" y="23312362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9ED92AEC-F6F5-4CDB-A683-AD387F57F746}"/>
              </a:ext>
            </a:extLst>
          </p:cNvPr>
          <p:cNvSpPr/>
          <p:nvPr/>
        </p:nvSpPr>
        <p:spPr>
          <a:xfrm rot="21448830">
            <a:off x="24632912" y="15631886"/>
            <a:ext cx="2059100" cy="11990614"/>
          </a:xfrm>
          <a:prstGeom prst="bentArrow">
            <a:avLst>
              <a:gd name="adj1" fmla="val 15249"/>
              <a:gd name="adj2" fmla="val 25925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77C009-E4FA-4855-90CD-663A4765950C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17961412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04D924-2D4A-402B-958D-12A4A75A9BDE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20988763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95DF9C8-5ADB-4935-8CCE-2D6E4F620A9C}"/>
              </a:ext>
            </a:extLst>
          </p:cNvPr>
          <p:cNvSpPr/>
          <p:nvPr/>
        </p:nvSpPr>
        <p:spPr>
          <a:xfrm>
            <a:off x="17112239" y="15696168"/>
            <a:ext cx="8665028" cy="22424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8665028 w 8665028"/>
              <a:gd name="connsiteY0" fmla="*/ 517211 h 2759668"/>
              <a:gd name="connsiteX1" fmla="*/ 0 w 8665028"/>
              <a:gd name="connsiteY1" fmla="*/ 2759668 h 2759668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5028" h="2242457">
                <a:moveTo>
                  <a:pt x="8665028" y="0"/>
                </a:moveTo>
                <a:cubicBezTo>
                  <a:pt x="2979056" y="950686"/>
                  <a:pt x="3731986" y="2037443"/>
                  <a:pt x="0" y="2242457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902D0A-2A71-4E7C-80B8-151610EC29AB}"/>
              </a:ext>
            </a:extLst>
          </p:cNvPr>
          <p:cNvSpPr txBox="1"/>
          <p:nvPr/>
        </p:nvSpPr>
        <p:spPr>
          <a:xfrm>
            <a:off x="16140643" y="6857265"/>
            <a:ext cx="227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Garden Shed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85FE64-3E23-4376-A597-CCF0CA42CD9F}"/>
              </a:ext>
            </a:extLst>
          </p:cNvPr>
          <p:cNvSpPr txBox="1"/>
          <p:nvPr/>
        </p:nvSpPr>
        <p:spPr>
          <a:xfrm>
            <a:off x="25796169" y="15050865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4F9631-3B6D-48D3-A877-61FFD81AFA8D}"/>
              </a:ext>
            </a:extLst>
          </p:cNvPr>
          <p:cNvSpPr txBox="1"/>
          <p:nvPr/>
        </p:nvSpPr>
        <p:spPr>
          <a:xfrm>
            <a:off x="35374726" y="15107900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40F7AE-A356-4AD9-80D9-04F187662CDD}"/>
              </a:ext>
            </a:extLst>
          </p:cNvPr>
          <p:cNvSpPr/>
          <p:nvPr/>
        </p:nvSpPr>
        <p:spPr>
          <a:xfrm rot="1017406">
            <a:off x="19854835" y="7112238"/>
            <a:ext cx="3077370" cy="165014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720A791-B3FA-468A-8578-CF922BDD70D5}"/>
              </a:ext>
            </a:extLst>
          </p:cNvPr>
          <p:cNvSpPr/>
          <p:nvPr/>
        </p:nvSpPr>
        <p:spPr>
          <a:xfrm rot="866775">
            <a:off x="37263145" y="12013109"/>
            <a:ext cx="6104407" cy="108553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0CF4F6-08F0-44FC-94FC-132D3A474B82}"/>
              </a:ext>
            </a:extLst>
          </p:cNvPr>
          <p:cNvSpPr/>
          <p:nvPr/>
        </p:nvSpPr>
        <p:spPr>
          <a:xfrm rot="20990860">
            <a:off x="20968779" y="10514557"/>
            <a:ext cx="1515904" cy="2972896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42B2586-8BD0-4857-93BF-ED93C759101E}"/>
              </a:ext>
            </a:extLst>
          </p:cNvPr>
          <p:cNvSpPr/>
          <p:nvPr/>
        </p:nvSpPr>
        <p:spPr>
          <a:xfrm rot="5080010">
            <a:off x="11894287" y="16827360"/>
            <a:ext cx="6543329" cy="217646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9341E1E-1238-4F5D-BCD7-B87682386E89}"/>
              </a:ext>
            </a:extLst>
          </p:cNvPr>
          <p:cNvSpPr/>
          <p:nvPr/>
        </p:nvSpPr>
        <p:spPr>
          <a:xfrm rot="6638213">
            <a:off x="14487242" y="10135402"/>
            <a:ext cx="4329436" cy="2208415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A2F7464-F5F3-4C77-91DA-A3BD4E15F0A0}"/>
              </a:ext>
            </a:extLst>
          </p:cNvPr>
          <p:cNvSpPr/>
          <p:nvPr/>
        </p:nvSpPr>
        <p:spPr>
          <a:xfrm rot="5142181">
            <a:off x="18329670" y="19219574"/>
            <a:ext cx="2214608" cy="1248396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F4C6208-8A74-4DF6-BFF2-0D52EF3B48ED}"/>
              </a:ext>
            </a:extLst>
          </p:cNvPr>
          <p:cNvSpPr/>
          <p:nvPr/>
        </p:nvSpPr>
        <p:spPr>
          <a:xfrm rot="20990860">
            <a:off x="17651850" y="17877055"/>
            <a:ext cx="1193987" cy="1212550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6D596F-61FE-4F99-BD5C-A57B5BE8E1E6}"/>
              </a:ext>
            </a:extLst>
          </p:cNvPr>
          <p:cNvSpPr txBox="1"/>
          <p:nvPr/>
        </p:nvSpPr>
        <p:spPr>
          <a:xfrm rot="4619880">
            <a:off x="19746180" y="11594897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E3381E-6F98-4F80-83D3-12C7BF1BBA02}"/>
              </a:ext>
            </a:extLst>
          </p:cNvPr>
          <p:cNvSpPr txBox="1"/>
          <p:nvPr/>
        </p:nvSpPr>
        <p:spPr>
          <a:xfrm rot="946252">
            <a:off x="38241808" y="12261449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E50BA-ECE0-40C0-A64C-15535A88D6E9}"/>
              </a:ext>
            </a:extLst>
          </p:cNvPr>
          <p:cNvSpPr txBox="1"/>
          <p:nvPr/>
        </p:nvSpPr>
        <p:spPr>
          <a:xfrm rot="946252">
            <a:off x="19317975" y="7581722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16CC3C-F771-4448-BB41-1D3A83A147CD}"/>
              </a:ext>
            </a:extLst>
          </p:cNvPr>
          <p:cNvSpPr txBox="1"/>
          <p:nvPr/>
        </p:nvSpPr>
        <p:spPr>
          <a:xfrm>
            <a:off x="14668927" y="10893468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C25AB8-1535-4A96-B05C-DECAF42FA0D6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9674E6-7C52-4EF7-9F3D-A0C02ADE2A4F}"/>
              </a:ext>
            </a:extLst>
          </p:cNvPr>
          <p:cNvSpPr txBox="1"/>
          <p:nvPr/>
        </p:nvSpPr>
        <p:spPr>
          <a:xfrm>
            <a:off x="18549003" y="1927199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Raised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8B9132-DCF0-4915-9152-701061100116}"/>
              </a:ext>
            </a:extLst>
          </p:cNvPr>
          <p:cNvSpPr txBox="1"/>
          <p:nvPr/>
        </p:nvSpPr>
        <p:spPr>
          <a:xfrm>
            <a:off x="17307773" y="18046480"/>
            <a:ext cx="261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</p:spTree>
    <p:extLst>
      <p:ext uri="{BB962C8B-B14F-4D97-AF65-F5344CB8AC3E}">
        <p14:creationId xmlns:p14="http://schemas.microsoft.com/office/powerpoint/2010/main" val="30101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40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127A95D6-2CEA-4AB9-AECE-4E3F91C4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48" y="0"/>
            <a:ext cx="45490178" cy="2880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 rot="549669">
            <a:off x="16444288" y="6279080"/>
            <a:ext cx="1654628" cy="2307772"/>
            <a:chOff x="11669486" y="4876798"/>
            <a:chExt cx="1654628" cy="2307772"/>
          </a:xfrm>
          <a:solidFill>
            <a:schemeClr val="tx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6692012" y="22800067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80358-89A0-4BC9-B93B-A8B17241C670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After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D4571-6A32-4815-BD5A-94B0D8FA0D64}"/>
              </a:ext>
            </a:extLst>
          </p:cNvPr>
          <p:cNvSpPr/>
          <p:nvPr/>
        </p:nvSpPr>
        <p:spPr>
          <a:xfrm>
            <a:off x="25796169" y="14791537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BD6A8D-C03B-4B57-BBBD-94DFE11B8A92}"/>
              </a:ext>
            </a:extLst>
          </p:cNvPr>
          <p:cNvCxnSpPr>
            <a:cxnSpLocks/>
          </p:cNvCxnSpPr>
          <p:nvPr/>
        </p:nvCxnSpPr>
        <p:spPr>
          <a:xfrm>
            <a:off x="12453257" y="4102637"/>
            <a:ext cx="36445372" cy="100907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08F639-544E-4D2D-BC6C-0338AC8CC796}"/>
              </a:ext>
            </a:extLst>
          </p:cNvPr>
          <p:cNvCxnSpPr>
            <a:cxnSpLocks/>
          </p:cNvCxnSpPr>
          <p:nvPr/>
        </p:nvCxnSpPr>
        <p:spPr>
          <a:xfrm>
            <a:off x="12561300" y="4102637"/>
            <a:ext cx="2243271" cy="252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88501B-6603-43B8-A8F0-4BF8DE027EE4}"/>
              </a:ext>
            </a:extLst>
          </p:cNvPr>
          <p:cNvSpPr/>
          <p:nvPr/>
        </p:nvSpPr>
        <p:spPr>
          <a:xfrm>
            <a:off x="36530512" y="14613354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0FCF30-7675-4A73-8279-59F333BB2C01}"/>
              </a:ext>
            </a:extLst>
          </p:cNvPr>
          <p:cNvCxnSpPr>
            <a:cxnSpLocks/>
          </p:cNvCxnSpPr>
          <p:nvPr/>
        </p:nvCxnSpPr>
        <p:spPr>
          <a:xfrm flipH="1">
            <a:off x="45262800" y="6225504"/>
            <a:ext cx="1944260" cy="629973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67FB18-6EF0-4DAC-B0C6-C6C78C9AC6D5}"/>
              </a:ext>
            </a:extLst>
          </p:cNvPr>
          <p:cNvCxnSpPr>
            <a:cxnSpLocks/>
          </p:cNvCxnSpPr>
          <p:nvPr/>
        </p:nvCxnSpPr>
        <p:spPr>
          <a:xfrm flipH="1">
            <a:off x="38690243" y="5380454"/>
            <a:ext cx="1696030" cy="519706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36B9BA-5B17-4195-93C7-4274E6B1C323}"/>
              </a:ext>
            </a:extLst>
          </p:cNvPr>
          <p:cNvCxnSpPr>
            <a:cxnSpLocks/>
          </p:cNvCxnSpPr>
          <p:nvPr/>
        </p:nvCxnSpPr>
        <p:spPr>
          <a:xfrm flipH="1" flipV="1">
            <a:off x="40945460" y="13812282"/>
            <a:ext cx="1557678" cy="517521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5326AC-1C6E-4BFC-858C-889CEF69FB80}"/>
              </a:ext>
            </a:extLst>
          </p:cNvPr>
          <p:cNvSpPr/>
          <p:nvPr/>
        </p:nvSpPr>
        <p:spPr>
          <a:xfrm>
            <a:off x="37201028" y="11229715"/>
            <a:ext cx="6157899" cy="201624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E043507-96BA-4402-B921-CBB04B2628E9}"/>
              </a:ext>
            </a:extLst>
          </p:cNvPr>
          <p:cNvSpPr/>
          <p:nvPr/>
        </p:nvSpPr>
        <p:spPr>
          <a:xfrm>
            <a:off x="23295429" y="10044116"/>
            <a:ext cx="13237028" cy="153828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5C5724-9ED3-48DB-97EB-5C4F6CB6D6E1}"/>
              </a:ext>
            </a:extLst>
          </p:cNvPr>
          <p:cNvSpPr/>
          <p:nvPr/>
        </p:nvSpPr>
        <p:spPr>
          <a:xfrm rot="2821701">
            <a:off x="20742873" y="10927456"/>
            <a:ext cx="2778714" cy="152166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DF374EF-05EF-4D4E-8F72-749026E1DFD9}"/>
              </a:ext>
            </a:extLst>
          </p:cNvPr>
          <p:cNvSpPr/>
          <p:nvPr/>
        </p:nvSpPr>
        <p:spPr>
          <a:xfrm rot="2821701">
            <a:off x="19795166" y="6726868"/>
            <a:ext cx="3196710" cy="286326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035BCFC-2196-4A02-A0D8-ADE2FD5CFAE7}"/>
              </a:ext>
            </a:extLst>
          </p:cNvPr>
          <p:cNvSpPr/>
          <p:nvPr/>
        </p:nvSpPr>
        <p:spPr>
          <a:xfrm rot="2821701">
            <a:off x="17126322" y="10139857"/>
            <a:ext cx="1636437" cy="3137742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6784864-B323-4307-A56F-685D11088079}"/>
              </a:ext>
            </a:extLst>
          </p:cNvPr>
          <p:cNvSpPr/>
          <p:nvPr/>
        </p:nvSpPr>
        <p:spPr>
          <a:xfrm rot="2821701">
            <a:off x="14465623" y="16622761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8C5B2B-D67D-4B84-99A6-B1840B99A191}"/>
              </a:ext>
            </a:extLst>
          </p:cNvPr>
          <p:cNvSpPr/>
          <p:nvPr/>
        </p:nvSpPr>
        <p:spPr>
          <a:xfrm>
            <a:off x="16557997" y="13434715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E0B9559-59A9-48A5-8097-BD3875A93022}"/>
              </a:ext>
            </a:extLst>
          </p:cNvPr>
          <p:cNvSpPr/>
          <p:nvPr/>
        </p:nvSpPr>
        <p:spPr>
          <a:xfrm>
            <a:off x="18583168" y="8890389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6CF9787-62DE-4A90-880E-AEA6B7460B6E}"/>
              </a:ext>
            </a:extLst>
          </p:cNvPr>
          <p:cNvSpPr/>
          <p:nvPr/>
        </p:nvSpPr>
        <p:spPr>
          <a:xfrm rot="7937665">
            <a:off x="21958663" y="9394449"/>
            <a:ext cx="1845129" cy="940446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8853F72-3A2C-43BB-B075-E9B8B4B01BF2}"/>
              </a:ext>
            </a:extLst>
          </p:cNvPr>
          <p:cNvSpPr/>
          <p:nvPr/>
        </p:nvSpPr>
        <p:spPr>
          <a:xfrm>
            <a:off x="16918502" y="20660150"/>
            <a:ext cx="1165624" cy="539931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342040 w 1671162"/>
              <a:gd name="connsiteY0" fmla="*/ 5846778 h 5846778"/>
              <a:gd name="connsiteX1" fmla="*/ 209926 w 1671162"/>
              <a:gd name="connsiteY1" fmla="*/ 447464 h 5846778"/>
              <a:gd name="connsiteX0" fmla="*/ 1132114 w 2306748"/>
              <a:gd name="connsiteY0" fmla="*/ 5868911 h 5868911"/>
              <a:gd name="connsiteX1" fmla="*/ 0 w 2306748"/>
              <a:gd name="connsiteY1" fmla="*/ 469597 h 5868911"/>
              <a:gd name="connsiteX0" fmla="*/ 1132114 w 1165624"/>
              <a:gd name="connsiteY0" fmla="*/ 5399314 h 5399314"/>
              <a:gd name="connsiteX1" fmla="*/ 0 w 1165624"/>
              <a:gd name="connsiteY1" fmla="*/ 0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5624" h="5399314">
                <a:moveTo>
                  <a:pt x="1132114" y="5399314"/>
                </a:moveTo>
                <a:cubicBezTo>
                  <a:pt x="1074057" y="3672114"/>
                  <a:pt x="1582057" y="943428"/>
                  <a:pt x="0" y="0"/>
                </a:cubicBezTo>
              </a:path>
            </a:pathLst>
          </a:custGeom>
          <a:noFill/>
          <a:ln w="2540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556E82-61FF-4D44-BA8E-43DBC961396C}"/>
              </a:ext>
            </a:extLst>
          </p:cNvPr>
          <p:cNvSpPr txBox="1"/>
          <p:nvPr/>
        </p:nvSpPr>
        <p:spPr>
          <a:xfrm>
            <a:off x="16562892" y="26222298"/>
            <a:ext cx="3195439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Feeder Swale</a:t>
            </a:r>
          </a:p>
        </p:txBody>
      </p:sp>
      <p:sp>
        <p:nvSpPr>
          <p:cNvPr id="61" name="Arrow: Bent 60">
            <a:extLst>
              <a:ext uri="{FF2B5EF4-FFF2-40B4-BE49-F238E27FC236}">
                <a16:creationId xmlns:a16="http://schemas.microsoft.com/office/drawing/2014/main" id="{5CEE1448-B336-47AB-83E9-3FD3C1A48DB3}"/>
              </a:ext>
            </a:extLst>
          </p:cNvPr>
          <p:cNvSpPr/>
          <p:nvPr/>
        </p:nvSpPr>
        <p:spPr>
          <a:xfrm rot="4742504" flipH="1" flipV="1">
            <a:off x="19299165" y="20977789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Bent 61">
            <a:extLst>
              <a:ext uri="{FF2B5EF4-FFF2-40B4-BE49-F238E27FC236}">
                <a16:creationId xmlns:a16="http://schemas.microsoft.com/office/drawing/2014/main" id="{6126AB76-0F27-4AA9-90F8-E6B330D7C599}"/>
              </a:ext>
            </a:extLst>
          </p:cNvPr>
          <p:cNvSpPr/>
          <p:nvPr/>
        </p:nvSpPr>
        <p:spPr>
          <a:xfrm rot="4742504" flipH="1" flipV="1">
            <a:off x="19365919" y="23312362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9ED92AEC-F6F5-4CDB-A683-AD387F57F746}"/>
              </a:ext>
            </a:extLst>
          </p:cNvPr>
          <p:cNvSpPr/>
          <p:nvPr/>
        </p:nvSpPr>
        <p:spPr>
          <a:xfrm rot="21448830">
            <a:off x="24632912" y="15631886"/>
            <a:ext cx="2059100" cy="11990614"/>
          </a:xfrm>
          <a:prstGeom prst="bentArrow">
            <a:avLst>
              <a:gd name="adj1" fmla="val 15249"/>
              <a:gd name="adj2" fmla="val 25925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77C009-E4FA-4855-90CD-663A4765950C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17961412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04D924-2D4A-402B-958D-12A4A75A9BDE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20988763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95DF9C8-5ADB-4935-8CCE-2D6E4F620A9C}"/>
              </a:ext>
            </a:extLst>
          </p:cNvPr>
          <p:cNvSpPr/>
          <p:nvPr/>
        </p:nvSpPr>
        <p:spPr>
          <a:xfrm>
            <a:off x="17112239" y="15696168"/>
            <a:ext cx="8665028" cy="22424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8665028 w 8665028"/>
              <a:gd name="connsiteY0" fmla="*/ 517211 h 2759668"/>
              <a:gd name="connsiteX1" fmla="*/ 0 w 8665028"/>
              <a:gd name="connsiteY1" fmla="*/ 2759668 h 2759668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5028" h="2242457">
                <a:moveTo>
                  <a:pt x="8665028" y="0"/>
                </a:moveTo>
                <a:cubicBezTo>
                  <a:pt x="2979056" y="950686"/>
                  <a:pt x="3731986" y="2037443"/>
                  <a:pt x="0" y="2242457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902D0A-2A71-4E7C-80B8-151610EC29AB}"/>
              </a:ext>
            </a:extLst>
          </p:cNvPr>
          <p:cNvSpPr txBox="1"/>
          <p:nvPr/>
        </p:nvSpPr>
        <p:spPr>
          <a:xfrm>
            <a:off x="16140643" y="6857265"/>
            <a:ext cx="227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Garden Shed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85FE64-3E23-4376-A597-CCF0CA42CD9F}"/>
              </a:ext>
            </a:extLst>
          </p:cNvPr>
          <p:cNvSpPr txBox="1"/>
          <p:nvPr/>
        </p:nvSpPr>
        <p:spPr>
          <a:xfrm>
            <a:off x="25796169" y="15050865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4F9631-3B6D-48D3-A877-61FFD81AFA8D}"/>
              </a:ext>
            </a:extLst>
          </p:cNvPr>
          <p:cNvSpPr txBox="1"/>
          <p:nvPr/>
        </p:nvSpPr>
        <p:spPr>
          <a:xfrm>
            <a:off x="35374726" y="15107900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40F7AE-A356-4AD9-80D9-04F187662CDD}"/>
              </a:ext>
            </a:extLst>
          </p:cNvPr>
          <p:cNvSpPr/>
          <p:nvPr/>
        </p:nvSpPr>
        <p:spPr>
          <a:xfrm rot="1017406">
            <a:off x="19854835" y="7112238"/>
            <a:ext cx="3077370" cy="165014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720A791-B3FA-468A-8578-CF922BDD70D5}"/>
              </a:ext>
            </a:extLst>
          </p:cNvPr>
          <p:cNvSpPr/>
          <p:nvPr/>
        </p:nvSpPr>
        <p:spPr>
          <a:xfrm rot="866775">
            <a:off x="37263145" y="12013109"/>
            <a:ext cx="6104407" cy="108553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0CF4F6-08F0-44FC-94FC-132D3A474B82}"/>
              </a:ext>
            </a:extLst>
          </p:cNvPr>
          <p:cNvSpPr/>
          <p:nvPr/>
        </p:nvSpPr>
        <p:spPr>
          <a:xfrm rot="20990860">
            <a:off x="20968779" y="10514557"/>
            <a:ext cx="1515904" cy="2972896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42B2586-8BD0-4857-93BF-ED93C759101E}"/>
              </a:ext>
            </a:extLst>
          </p:cNvPr>
          <p:cNvSpPr/>
          <p:nvPr/>
        </p:nvSpPr>
        <p:spPr>
          <a:xfrm rot="5080010">
            <a:off x="11894287" y="16827360"/>
            <a:ext cx="6543329" cy="217646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9341E1E-1238-4F5D-BCD7-B87682386E89}"/>
              </a:ext>
            </a:extLst>
          </p:cNvPr>
          <p:cNvSpPr/>
          <p:nvPr/>
        </p:nvSpPr>
        <p:spPr>
          <a:xfrm rot="6638213">
            <a:off x="14487242" y="10135402"/>
            <a:ext cx="4329436" cy="2208415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A2F7464-F5F3-4C77-91DA-A3BD4E15F0A0}"/>
              </a:ext>
            </a:extLst>
          </p:cNvPr>
          <p:cNvSpPr/>
          <p:nvPr/>
        </p:nvSpPr>
        <p:spPr>
          <a:xfrm rot="5142181">
            <a:off x="18329670" y="19219574"/>
            <a:ext cx="2214608" cy="1248396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F4C6208-8A74-4DF6-BFF2-0D52EF3B48ED}"/>
              </a:ext>
            </a:extLst>
          </p:cNvPr>
          <p:cNvSpPr/>
          <p:nvPr/>
        </p:nvSpPr>
        <p:spPr>
          <a:xfrm rot="20990860">
            <a:off x="17651850" y="17877055"/>
            <a:ext cx="1193987" cy="1212550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6D596F-61FE-4F99-BD5C-A57B5BE8E1E6}"/>
              </a:ext>
            </a:extLst>
          </p:cNvPr>
          <p:cNvSpPr txBox="1"/>
          <p:nvPr/>
        </p:nvSpPr>
        <p:spPr>
          <a:xfrm rot="4619880">
            <a:off x="19746180" y="11594897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E3381E-6F98-4F80-83D3-12C7BF1BBA02}"/>
              </a:ext>
            </a:extLst>
          </p:cNvPr>
          <p:cNvSpPr txBox="1"/>
          <p:nvPr/>
        </p:nvSpPr>
        <p:spPr>
          <a:xfrm rot="946252">
            <a:off x="38241808" y="12261449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E50BA-ECE0-40C0-A64C-15535A88D6E9}"/>
              </a:ext>
            </a:extLst>
          </p:cNvPr>
          <p:cNvSpPr txBox="1"/>
          <p:nvPr/>
        </p:nvSpPr>
        <p:spPr>
          <a:xfrm rot="946252">
            <a:off x="19317975" y="7581722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16CC3C-F771-4448-BB41-1D3A83A147CD}"/>
              </a:ext>
            </a:extLst>
          </p:cNvPr>
          <p:cNvSpPr txBox="1"/>
          <p:nvPr/>
        </p:nvSpPr>
        <p:spPr>
          <a:xfrm>
            <a:off x="14668927" y="10893468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C25AB8-1535-4A96-B05C-DECAF42FA0D6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9674E6-7C52-4EF7-9F3D-A0C02ADE2A4F}"/>
              </a:ext>
            </a:extLst>
          </p:cNvPr>
          <p:cNvSpPr txBox="1"/>
          <p:nvPr/>
        </p:nvSpPr>
        <p:spPr>
          <a:xfrm>
            <a:off x="18549003" y="1927199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Raised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8B9132-DCF0-4915-9152-701061100116}"/>
              </a:ext>
            </a:extLst>
          </p:cNvPr>
          <p:cNvSpPr txBox="1"/>
          <p:nvPr/>
        </p:nvSpPr>
        <p:spPr>
          <a:xfrm>
            <a:off x="17307773" y="18046480"/>
            <a:ext cx="261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3E2279A5-2D2A-4E9A-A03C-20000E9D4B03}"/>
              </a:ext>
            </a:extLst>
          </p:cNvPr>
          <p:cNvSpPr/>
          <p:nvPr/>
        </p:nvSpPr>
        <p:spPr>
          <a:xfrm rot="2821701">
            <a:off x="14727370" y="16538919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1016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BF0183-8DF6-425B-8BC9-31D06CF16CCE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374EF0-CB62-47CF-9B6B-CFC1BD423637}"/>
              </a:ext>
            </a:extLst>
          </p:cNvPr>
          <p:cNvSpPr txBox="1"/>
          <p:nvPr/>
        </p:nvSpPr>
        <p:spPr>
          <a:xfrm>
            <a:off x="1704188" y="12525235"/>
            <a:ext cx="11654259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When the entire system fills, the water backs-up behind the large berm….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D71995B-11A2-403C-9D48-C7BE093F3DE7}"/>
              </a:ext>
            </a:extLst>
          </p:cNvPr>
          <p:cNvCxnSpPr>
            <a:cxnSpLocks/>
          </p:cNvCxnSpPr>
          <p:nvPr/>
        </p:nvCxnSpPr>
        <p:spPr>
          <a:xfrm>
            <a:off x="6357257" y="17124160"/>
            <a:ext cx="9535568" cy="0"/>
          </a:xfrm>
          <a:prstGeom prst="straightConnector1">
            <a:avLst/>
          </a:prstGeom>
          <a:ln w="279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26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127A95D6-2CEA-4AB9-AECE-4E3F91C4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48" y="0"/>
            <a:ext cx="45490178" cy="2880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 rot="549669">
            <a:off x="16444288" y="6279080"/>
            <a:ext cx="1654628" cy="2307772"/>
            <a:chOff x="11669486" y="4876798"/>
            <a:chExt cx="1654628" cy="2307772"/>
          </a:xfrm>
          <a:solidFill>
            <a:schemeClr val="tx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6692012" y="22800067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80358-89A0-4BC9-B93B-A8B17241C670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After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D4571-6A32-4815-BD5A-94B0D8FA0D64}"/>
              </a:ext>
            </a:extLst>
          </p:cNvPr>
          <p:cNvSpPr/>
          <p:nvPr/>
        </p:nvSpPr>
        <p:spPr>
          <a:xfrm>
            <a:off x="25796169" y="14791537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BD6A8D-C03B-4B57-BBBD-94DFE11B8A92}"/>
              </a:ext>
            </a:extLst>
          </p:cNvPr>
          <p:cNvCxnSpPr>
            <a:cxnSpLocks/>
          </p:cNvCxnSpPr>
          <p:nvPr/>
        </p:nvCxnSpPr>
        <p:spPr>
          <a:xfrm>
            <a:off x="12453257" y="4102637"/>
            <a:ext cx="36445372" cy="100907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08F639-544E-4D2D-BC6C-0338AC8CC796}"/>
              </a:ext>
            </a:extLst>
          </p:cNvPr>
          <p:cNvCxnSpPr>
            <a:cxnSpLocks/>
          </p:cNvCxnSpPr>
          <p:nvPr/>
        </p:nvCxnSpPr>
        <p:spPr>
          <a:xfrm>
            <a:off x="12561300" y="4102637"/>
            <a:ext cx="2243271" cy="252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88501B-6603-43B8-A8F0-4BF8DE027EE4}"/>
              </a:ext>
            </a:extLst>
          </p:cNvPr>
          <p:cNvSpPr/>
          <p:nvPr/>
        </p:nvSpPr>
        <p:spPr>
          <a:xfrm>
            <a:off x="36530512" y="14613354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0FCF30-7675-4A73-8279-59F333BB2C01}"/>
              </a:ext>
            </a:extLst>
          </p:cNvPr>
          <p:cNvCxnSpPr>
            <a:cxnSpLocks/>
          </p:cNvCxnSpPr>
          <p:nvPr/>
        </p:nvCxnSpPr>
        <p:spPr>
          <a:xfrm flipH="1">
            <a:off x="45262800" y="6225504"/>
            <a:ext cx="1944260" cy="629973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67FB18-6EF0-4DAC-B0C6-C6C78C9AC6D5}"/>
              </a:ext>
            </a:extLst>
          </p:cNvPr>
          <p:cNvCxnSpPr>
            <a:cxnSpLocks/>
          </p:cNvCxnSpPr>
          <p:nvPr/>
        </p:nvCxnSpPr>
        <p:spPr>
          <a:xfrm flipH="1">
            <a:off x="38690243" y="5380454"/>
            <a:ext cx="1696030" cy="519706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36B9BA-5B17-4195-93C7-4274E6B1C323}"/>
              </a:ext>
            </a:extLst>
          </p:cNvPr>
          <p:cNvCxnSpPr>
            <a:cxnSpLocks/>
          </p:cNvCxnSpPr>
          <p:nvPr/>
        </p:nvCxnSpPr>
        <p:spPr>
          <a:xfrm flipH="1" flipV="1">
            <a:off x="40945460" y="13812282"/>
            <a:ext cx="1557678" cy="517521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5326AC-1C6E-4BFC-858C-889CEF69FB80}"/>
              </a:ext>
            </a:extLst>
          </p:cNvPr>
          <p:cNvSpPr/>
          <p:nvPr/>
        </p:nvSpPr>
        <p:spPr>
          <a:xfrm>
            <a:off x="37201028" y="11229715"/>
            <a:ext cx="6157899" cy="201624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E043507-96BA-4402-B921-CBB04B2628E9}"/>
              </a:ext>
            </a:extLst>
          </p:cNvPr>
          <p:cNvSpPr/>
          <p:nvPr/>
        </p:nvSpPr>
        <p:spPr>
          <a:xfrm>
            <a:off x="23295429" y="10044116"/>
            <a:ext cx="13237028" cy="153828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5C5724-9ED3-48DB-97EB-5C4F6CB6D6E1}"/>
              </a:ext>
            </a:extLst>
          </p:cNvPr>
          <p:cNvSpPr/>
          <p:nvPr/>
        </p:nvSpPr>
        <p:spPr>
          <a:xfrm rot="2821701">
            <a:off x="20742873" y="10927456"/>
            <a:ext cx="2778714" cy="152166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DF374EF-05EF-4D4E-8F72-749026E1DFD9}"/>
              </a:ext>
            </a:extLst>
          </p:cNvPr>
          <p:cNvSpPr/>
          <p:nvPr/>
        </p:nvSpPr>
        <p:spPr>
          <a:xfrm rot="2821701">
            <a:off x="19795166" y="6726868"/>
            <a:ext cx="3196710" cy="286326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035BCFC-2196-4A02-A0D8-ADE2FD5CFAE7}"/>
              </a:ext>
            </a:extLst>
          </p:cNvPr>
          <p:cNvSpPr/>
          <p:nvPr/>
        </p:nvSpPr>
        <p:spPr>
          <a:xfrm rot="2821701">
            <a:off x="17126322" y="10139857"/>
            <a:ext cx="1636437" cy="3137742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6784864-B323-4307-A56F-685D11088079}"/>
              </a:ext>
            </a:extLst>
          </p:cNvPr>
          <p:cNvSpPr/>
          <p:nvPr/>
        </p:nvSpPr>
        <p:spPr>
          <a:xfrm rot="2821701">
            <a:off x="14465623" y="16622761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8C5B2B-D67D-4B84-99A6-B1840B99A191}"/>
              </a:ext>
            </a:extLst>
          </p:cNvPr>
          <p:cNvSpPr/>
          <p:nvPr/>
        </p:nvSpPr>
        <p:spPr>
          <a:xfrm>
            <a:off x="16557997" y="13434715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E0B9559-59A9-48A5-8097-BD3875A93022}"/>
              </a:ext>
            </a:extLst>
          </p:cNvPr>
          <p:cNvSpPr/>
          <p:nvPr/>
        </p:nvSpPr>
        <p:spPr>
          <a:xfrm>
            <a:off x="18583168" y="8890389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6CF9787-62DE-4A90-880E-AEA6B7460B6E}"/>
              </a:ext>
            </a:extLst>
          </p:cNvPr>
          <p:cNvSpPr/>
          <p:nvPr/>
        </p:nvSpPr>
        <p:spPr>
          <a:xfrm rot="7937665">
            <a:off x="21958663" y="9394449"/>
            <a:ext cx="1845129" cy="940446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556E82-61FF-4D44-BA8E-43DBC961396C}"/>
              </a:ext>
            </a:extLst>
          </p:cNvPr>
          <p:cNvSpPr txBox="1"/>
          <p:nvPr/>
        </p:nvSpPr>
        <p:spPr>
          <a:xfrm>
            <a:off x="16562892" y="26222298"/>
            <a:ext cx="3195439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Feeder Swale</a:t>
            </a:r>
          </a:p>
        </p:txBody>
      </p:sp>
      <p:sp>
        <p:nvSpPr>
          <p:cNvPr id="61" name="Arrow: Bent 60">
            <a:extLst>
              <a:ext uri="{FF2B5EF4-FFF2-40B4-BE49-F238E27FC236}">
                <a16:creationId xmlns:a16="http://schemas.microsoft.com/office/drawing/2014/main" id="{5CEE1448-B336-47AB-83E9-3FD3C1A48DB3}"/>
              </a:ext>
            </a:extLst>
          </p:cNvPr>
          <p:cNvSpPr/>
          <p:nvPr/>
        </p:nvSpPr>
        <p:spPr>
          <a:xfrm rot="4742504" flipH="1" flipV="1">
            <a:off x="19299165" y="20977789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Bent 61">
            <a:extLst>
              <a:ext uri="{FF2B5EF4-FFF2-40B4-BE49-F238E27FC236}">
                <a16:creationId xmlns:a16="http://schemas.microsoft.com/office/drawing/2014/main" id="{6126AB76-0F27-4AA9-90F8-E6B330D7C599}"/>
              </a:ext>
            </a:extLst>
          </p:cNvPr>
          <p:cNvSpPr/>
          <p:nvPr/>
        </p:nvSpPr>
        <p:spPr>
          <a:xfrm rot="4742504" flipH="1" flipV="1">
            <a:off x="19365919" y="23312362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9ED92AEC-F6F5-4CDB-A683-AD387F57F746}"/>
              </a:ext>
            </a:extLst>
          </p:cNvPr>
          <p:cNvSpPr/>
          <p:nvPr/>
        </p:nvSpPr>
        <p:spPr>
          <a:xfrm rot="21448830">
            <a:off x="24632912" y="15631886"/>
            <a:ext cx="2059100" cy="11990614"/>
          </a:xfrm>
          <a:prstGeom prst="bentArrow">
            <a:avLst>
              <a:gd name="adj1" fmla="val 15249"/>
              <a:gd name="adj2" fmla="val 25925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77C009-E4FA-4855-90CD-663A4765950C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17961412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04D924-2D4A-402B-958D-12A4A75A9BDE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20988763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95DF9C8-5ADB-4935-8CCE-2D6E4F620A9C}"/>
              </a:ext>
            </a:extLst>
          </p:cNvPr>
          <p:cNvSpPr/>
          <p:nvPr/>
        </p:nvSpPr>
        <p:spPr>
          <a:xfrm>
            <a:off x="17112239" y="15696168"/>
            <a:ext cx="8665028" cy="22424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8665028 w 8665028"/>
              <a:gd name="connsiteY0" fmla="*/ 517211 h 2759668"/>
              <a:gd name="connsiteX1" fmla="*/ 0 w 8665028"/>
              <a:gd name="connsiteY1" fmla="*/ 2759668 h 2759668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5028" h="2242457">
                <a:moveTo>
                  <a:pt x="8665028" y="0"/>
                </a:moveTo>
                <a:cubicBezTo>
                  <a:pt x="2979056" y="950686"/>
                  <a:pt x="3731986" y="2037443"/>
                  <a:pt x="0" y="2242457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902D0A-2A71-4E7C-80B8-151610EC29AB}"/>
              </a:ext>
            </a:extLst>
          </p:cNvPr>
          <p:cNvSpPr txBox="1"/>
          <p:nvPr/>
        </p:nvSpPr>
        <p:spPr>
          <a:xfrm>
            <a:off x="16140643" y="6857265"/>
            <a:ext cx="227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Garden Shed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85FE64-3E23-4376-A597-CCF0CA42CD9F}"/>
              </a:ext>
            </a:extLst>
          </p:cNvPr>
          <p:cNvSpPr txBox="1"/>
          <p:nvPr/>
        </p:nvSpPr>
        <p:spPr>
          <a:xfrm>
            <a:off x="25796169" y="15050865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4F9631-3B6D-48D3-A877-61FFD81AFA8D}"/>
              </a:ext>
            </a:extLst>
          </p:cNvPr>
          <p:cNvSpPr txBox="1"/>
          <p:nvPr/>
        </p:nvSpPr>
        <p:spPr>
          <a:xfrm>
            <a:off x="35374726" y="15107900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40F7AE-A356-4AD9-80D9-04F187662CDD}"/>
              </a:ext>
            </a:extLst>
          </p:cNvPr>
          <p:cNvSpPr/>
          <p:nvPr/>
        </p:nvSpPr>
        <p:spPr>
          <a:xfrm rot="1017406">
            <a:off x="19854835" y="7112238"/>
            <a:ext cx="3077370" cy="165014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720A791-B3FA-468A-8578-CF922BDD70D5}"/>
              </a:ext>
            </a:extLst>
          </p:cNvPr>
          <p:cNvSpPr/>
          <p:nvPr/>
        </p:nvSpPr>
        <p:spPr>
          <a:xfrm rot="866775">
            <a:off x="37263145" y="12013109"/>
            <a:ext cx="6104407" cy="108553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0CF4F6-08F0-44FC-94FC-132D3A474B82}"/>
              </a:ext>
            </a:extLst>
          </p:cNvPr>
          <p:cNvSpPr/>
          <p:nvPr/>
        </p:nvSpPr>
        <p:spPr>
          <a:xfrm rot="20990860">
            <a:off x="20968779" y="10514557"/>
            <a:ext cx="1515904" cy="2972896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42B2586-8BD0-4857-93BF-ED93C759101E}"/>
              </a:ext>
            </a:extLst>
          </p:cNvPr>
          <p:cNvSpPr/>
          <p:nvPr/>
        </p:nvSpPr>
        <p:spPr>
          <a:xfrm rot="5080010">
            <a:off x="11894287" y="16827360"/>
            <a:ext cx="6543329" cy="217646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9341E1E-1238-4F5D-BCD7-B87682386E89}"/>
              </a:ext>
            </a:extLst>
          </p:cNvPr>
          <p:cNvSpPr/>
          <p:nvPr/>
        </p:nvSpPr>
        <p:spPr>
          <a:xfrm rot="6638213">
            <a:off x="14487242" y="10135402"/>
            <a:ext cx="4329436" cy="2208415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A2F7464-F5F3-4C77-91DA-A3BD4E15F0A0}"/>
              </a:ext>
            </a:extLst>
          </p:cNvPr>
          <p:cNvSpPr/>
          <p:nvPr/>
        </p:nvSpPr>
        <p:spPr>
          <a:xfrm rot="5142181">
            <a:off x="18329670" y="19219574"/>
            <a:ext cx="2214608" cy="1248396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F4C6208-8A74-4DF6-BFF2-0D52EF3B48ED}"/>
              </a:ext>
            </a:extLst>
          </p:cNvPr>
          <p:cNvSpPr/>
          <p:nvPr/>
        </p:nvSpPr>
        <p:spPr>
          <a:xfrm rot="20990860">
            <a:off x="17651850" y="17877055"/>
            <a:ext cx="1193987" cy="1212550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6D596F-61FE-4F99-BD5C-A57B5BE8E1E6}"/>
              </a:ext>
            </a:extLst>
          </p:cNvPr>
          <p:cNvSpPr txBox="1"/>
          <p:nvPr/>
        </p:nvSpPr>
        <p:spPr>
          <a:xfrm rot="4619880">
            <a:off x="19746180" y="11594897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E3381E-6F98-4F80-83D3-12C7BF1BBA02}"/>
              </a:ext>
            </a:extLst>
          </p:cNvPr>
          <p:cNvSpPr txBox="1"/>
          <p:nvPr/>
        </p:nvSpPr>
        <p:spPr>
          <a:xfrm rot="946252">
            <a:off x="38241808" y="12261449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E50BA-ECE0-40C0-A64C-15535A88D6E9}"/>
              </a:ext>
            </a:extLst>
          </p:cNvPr>
          <p:cNvSpPr txBox="1"/>
          <p:nvPr/>
        </p:nvSpPr>
        <p:spPr>
          <a:xfrm rot="946252">
            <a:off x="19317975" y="7581722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16CC3C-F771-4448-BB41-1D3A83A147CD}"/>
              </a:ext>
            </a:extLst>
          </p:cNvPr>
          <p:cNvSpPr txBox="1"/>
          <p:nvPr/>
        </p:nvSpPr>
        <p:spPr>
          <a:xfrm>
            <a:off x="14668927" y="10893468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C25AB8-1535-4A96-B05C-DECAF42FA0D6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9674E6-7C52-4EF7-9F3D-A0C02ADE2A4F}"/>
              </a:ext>
            </a:extLst>
          </p:cNvPr>
          <p:cNvSpPr txBox="1"/>
          <p:nvPr/>
        </p:nvSpPr>
        <p:spPr>
          <a:xfrm>
            <a:off x="18549003" y="1927199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Raised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8B9132-DCF0-4915-9152-701061100116}"/>
              </a:ext>
            </a:extLst>
          </p:cNvPr>
          <p:cNvSpPr txBox="1"/>
          <p:nvPr/>
        </p:nvSpPr>
        <p:spPr>
          <a:xfrm>
            <a:off x="17307773" y="18046480"/>
            <a:ext cx="261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3E2279A5-2D2A-4E9A-A03C-20000E9D4B03}"/>
              </a:ext>
            </a:extLst>
          </p:cNvPr>
          <p:cNvSpPr/>
          <p:nvPr/>
        </p:nvSpPr>
        <p:spPr>
          <a:xfrm rot="2821701">
            <a:off x="14727370" y="16538919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1016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BF0183-8DF6-425B-8BC9-31D06CF16CCE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374EF0-CB62-47CF-9B6B-CFC1BD423637}"/>
              </a:ext>
            </a:extLst>
          </p:cNvPr>
          <p:cNvSpPr txBox="1"/>
          <p:nvPr/>
        </p:nvSpPr>
        <p:spPr>
          <a:xfrm>
            <a:off x="1704188" y="12525235"/>
            <a:ext cx="11654259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When the entire system fills, the water backs-up behind the large berm….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D71995B-11A2-403C-9D48-C7BE093F3DE7}"/>
              </a:ext>
            </a:extLst>
          </p:cNvPr>
          <p:cNvCxnSpPr>
            <a:cxnSpLocks/>
          </p:cNvCxnSpPr>
          <p:nvPr/>
        </p:nvCxnSpPr>
        <p:spPr>
          <a:xfrm>
            <a:off x="6357257" y="17124160"/>
            <a:ext cx="9535568" cy="0"/>
          </a:xfrm>
          <a:prstGeom prst="straightConnector1">
            <a:avLst/>
          </a:prstGeom>
          <a:ln w="279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E4C9F7C-3E7A-49E1-A859-2006680DD375}"/>
              </a:ext>
            </a:extLst>
          </p:cNvPr>
          <p:cNvSpPr/>
          <p:nvPr/>
        </p:nvSpPr>
        <p:spPr>
          <a:xfrm>
            <a:off x="16918502" y="20660150"/>
            <a:ext cx="1165624" cy="539931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342040 w 1671162"/>
              <a:gd name="connsiteY0" fmla="*/ 5846778 h 5846778"/>
              <a:gd name="connsiteX1" fmla="*/ 209926 w 1671162"/>
              <a:gd name="connsiteY1" fmla="*/ 447464 h 5846778"/>
              <a:gd name="connsiteX0" fmla="*/ 1132114 w 2306748"/>
              <a:gd name="connsiteY0" fmla="*/ 5868911 h 5868911"/>
              <a:gd name="connsiteX1" fmla="*/ 0 w 2306748"/>
              <a:gd name="connsiteY1" fmla="*/ 469597 h 5868911"/>
              <a:gd name="connsiteX0" fmla="*/ 1132114 w 1165624"/>
              <a:gd name="connsiteY0" fmla="*/ 5399314 h 5399314"/>
              <a:gd name="connsiteX1" fmla="*/ 0 w 1165624"/>
              <a:gd name="connsiteY1" fmla="*/ 0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5624" h="5399314">
                <a:moveTo>
                  <a:pt x="1132114" y="5399314"/>
                </a:moveTo>
                <a:cubicBezTo>
                  <a:pt x="1074057" y="3672114"/>
                  <a:pt x="1582057" y="943428"/>
                  <a:pt x="0" y="0"/>
                </a:cubicBezTo>
              </a:path>
            </a:pathLst>
          </a:custGeom>
          <a:noFill/>
          <a:ln w="381000">
            <a:solidFill>
              <a:schemeClr val="accent1">
                <a:lumMod val="40000"/>
                <a:lumOff val="60000"/>
              </a:schemeClr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919D2E8-7908-4D73-A332-93AF6952C207}"/>
              </a:ext>
            </a:extLst>
          </p:cNvPr>
          <p:cNvSpPr txBox="1"/>
          <p:nvPr/>
        </p:nvSpPr>
        <p:spPr>
          <a:xfrm>
            <a:off x="811822" y="18335967"/>
            <a:ext cx="1165425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…and water now backs up into the feeder swale...</a:t>
            </a:r>
          </a:p>
        </p:txBody>
      </p:sp>
    </p:spTree>
    <p:extLst>
      <p:ext uri="{BB962C8B-B14F-4D97-AF65-F5344CB8AC3E}">
        <p14:creationId xmlns:p14="http://schemas.microsoft.com/office/powerpoint/2010/main" val="3742681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127A95D6-2CEA-4AB9-AECE-4E3F91C4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48" y="0"/>
            <a:ext cx="45490178" cy="2880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 rot="549669">
            <a:off x="16444288" y="6279080"/>
            <a:ext cx="1654628" cy="2307772"/>
            <a:chOff x="11669486" y="4876798"/>
            <a:chExt cx="1654628" cy="2307772"/>
          </a:xfrm>
          <a:solidFill>
            <a:schemeClr val="tx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571981-D748-4A59-A282-645F2F480B76}"/>
              </a:ext>
            </a:extLst>
          </p:cNvPr>
          <p:cNvSpPr txBox="1"/>
          <p:nvPr/>
        </p:nvSpPr>
        <p:spPr>
          <a:xfrm>
            <a:off x="26692012" y="22800067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Side and Backyard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80358-89A0-4BC9-B93B-A8B17241C670}"/>
              </a:ext>
            </a:extLst>
          </p:cNvPr>
          <p:cNvSpPr txBox="1"/>
          <p:nvPr/>
        </p:nvSpPr>
        <p:spPr>
          <a:xfrm>
            <a:off x="34233094" y="2072904"/>
            <a:ext cx="8914299" cy="2646878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After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D4571-6A32-4815-BD5A-94B0D8FA0D64}"/>
              </a:ext>
            </a:extLst>
          </p:cNvPr>
          <p:cNvSpPr/>
          <p:nvPr/>
        </p:nvSpPr>
        <p:spPr>
          <a:xfrm>
            <a:off x="25796169" y="14791537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BD6A8D-C03B-4B57-BBBD-94DFE11B8A92}"/>
              </a:ext>
            </a:extLst>
          </p:cNvPr>
          <p:cNvCxnSpPr>
            <a:cxnSpLocks/>
          </p:cNvCxnSpPr>
          <p:nvPr/>
        </p:nvCxnSpPr>
        <p:spPr>
          <a:xfrm>
            <a:off x="12453257" y="4102637"/>
            <a:ext cx="36445372" cy="100907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08F639-544E-4D2D-BC6C-0338AC8CC796}"/>
              </a:ext>
            </a:extLst>
          </p:cNvPr>
          <p:cNvCxnSpPr>
            <a:cxnSpLocks/>
          </p:cNvCxnSpPr>
          <p:nvPr/>
        </p:nvCxnSpPr>
        <p:spPr>
          <a:xfrm>
            <a:off x="12561300" y="4102637"/>
            <a:ext cx="2243271" cy="252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88501B-6603-43B8-A8F0-4BF8DE027EE4}"/>
              </a:ext>
            </a:extLst>
          </p:cNvPr>
          <p:cNvSpPr/>
          <p:nvPr/>
        </p:nvSpPr>
        <p:spPr>
          <a:xfrm>
            <a:off x="36530512" y="14613354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0FCF30-7675-4A73-8279-59F333BB2C01}"/>
              </a:ext>
            </a:extLst>
          </p:cNvPr>
          <p:cNvCxnSpPr>
            <a:cxnSpLocks/>
          </p:cNvCxnSpPr>
          <p:nvPr/>
        </p:nvCxnSpPr>
        <p:spPr>
          <a:xfrm flipH="1">
            <a:off x="45262800" y="6225504"/>
            <a:ext cx="1944260" cy="629973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67FB18-6EF0-4DAC-B0C6-C6C78C9AC6D5}"/>
              </a:ext>
            </a:extLst>
          </p:cNvPr>
          <p:cNvCxnSpPr>
            <a:cxnSpLocks/>
          </p:cNvCxnSpPr>
          <p:nvPr/>
        </p:nvCxnSpPr>
        <p:spPr>
          <a:xfrm flipH="1">
            <a:off x="38690243" y="5380454"/>
            <a:ext cx="1696030" cy="519706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36B9BA-5B17-4195-93C7-4274E6B1C323}"/>
              </a:ext>
            </a:extLst>
          </p:cNvPr>
          <p:cNvCxnSpPr>
            <a:cxnSpLocks/>
          </p:cNvCxnSpPr>
          <p:nvPr/>
        </p:nvCxnSpPr>
        <p:spPr>
          <a:xfrm flipH="1" flipV="1">
            <a:off x="40945460" y="13812282"/>
            <a:ext cx="1557678" cy="517521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5326AC-1C6E-4BFC-858C-889CEF69FB80}"/>
              </a:ext>
            </a:extLst>
          </p:cNvPr>
          <p:cNvSpPr/>
          <p:nvPr/>
        </p:nvSpPr>
        <p:spPr>
          <a:xfrm>
            <a:off x="37201028" y="11229715"/>
            <a:ext cx="6157899" cy="201624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E043507-96BA-4402-B921-CBB04B2628E9}"/>
              </a:ext>
            </a:extLst>
          </p:cNvPr>
          <p:cNvSpPr/>
          <p:nvPr/>
        </p:nvSpPr>
        <p:spPr>
          <a:xfrm>
            <a:off x="23295429" y="10044116"/>
            <a:ext cx="13237028" cy="153828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5C5724-9ED3-48DB-97EB-5C4F6CB6D6E1}"/>
              </a:ext>
            </a:extLst>
          </p:cNvPr>
          <p:cNvSpPr/>
          <p:nvPr/>
        </p:nvSpPr>
        <p:spPr>
          <a:xfrm rot="2821701">
            <a:off x="20742873" y="10927456"/>
            <a:ext cx="2778714" cy="152166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DF374EF-05EF-4D4E-8F72-749026E1DFD9}"/>
              </a:ext>
            </a:extLst>
          </p:cNvPr>
          <p:cNvSpPr/>
          <p:nvPr/>
        </p:nvSpPr>
        <p:spPr>
          <a:xfrm rot="2821701">
            <a:off x="19795166" y="6726868"/>
            <a:ext cx="3196710" cy="286326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035BCFC-2196-4A02-A0D8-ADE2FD5CFAE7}"/>
              </a:ext>
            </a:extLst>
          </p:cNvPr>
          <p:cNvSpPr/>
          <p:nvPr/>
        </p:nvSpPr>
        <p:spPr>
          <a:xfrm rot="2821701">
            <a:off x="17126322" y="10139857"/>
            <a:ext cx="1636437" cy="3137742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6784864-B323-4307-A56F-685D11088079}"/>
              </a:ext>
            </a:extLst>
          </p:cNvPr>
          <p:cNvSpPr/>
          <p:nvPr/>
        </p:nvSpPr>
        <p:spPr>
          <a:xfrm rot="2821701">
            <a:off x="14465623" y="16622761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8C5B2B-D67D-4B84-99A6-B1840B99A191}"/>
              </a:ext>
            </a:extLst>
          </p:cNvPr>
          <p:cNvSpPr/>
          <p:nvPr/>
        </p:nvSpPr>
        <p:spPr>
          <a:xfrm>
            <a:off x="16557997" y="13434715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E0B9559-59A9-48A5-8097-BD3875A93022}"/>
              </a:ext>
            </a:extLst>
          </p:cNvPr>
          <p:cNvSpPr/>
          <p:nvPr/>
        </p:nvSpPr>
        <p:spPr>
          <a:xfrm>
            <a:off x="18583168" y="8890389"/>
            <a:ext cx="1046836" cy="204651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6CF9787-62DE-4A90-880E-AEA6B7460B6E}"/>
              </a:ext>
            </a:extLst>
          </p:cNvPr>
          <p:cNvSpPr/>
          <p:nvPr/>
        </p:nvSpPr>
        <p:spPr>
          <a:xfrm rot="7937665">
            <a:off x="21958663" y="9394449"/>
            <a:ext cx="1845129" cy="940446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556E82-61FF-4D44-BA8E-43DBC961396C}"/>
              </a:ext>
            </a:extLst>
          </p:cNvPr>
          <p:cNvSpPr txBox="1"/>
          <p:nvPr/>
        </p:nvSpPr>
        <p:spPr>
          <a:xfrm>
            <a:off x="16562892" y="26222298"/>
            <a:ext cx="3195439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Feeder Swale</a:t>
            </a:r>
          </a:p>
        </p:txBody>
      </p:sp>
      <p:sp>
        <p:nvSpPr>
          <p:cNvPr id="61" name="Arrow: Bent 60">
            <a:extLst>
              <a:ext uri="{FF2B5EF4-FFF2-40B4-BE49-F238E27FC236}">
                <a16:creationId xmlns:a16="http://schemas.microsoft.com/office/drawing/2014/main" id="{5CEE1448-B336-47AB-83E9-3FD3C1A48DB3}"/>
              </a:ext>
            </a:extLst>
          </p:cNvPr>
          <p:cNvSpPr/>
          <p:nvPr/>
        </p:nvSpPr>
        <p:spPr>
          <a:xfrm rot="4742504" flipH="1" flipV="1">
            <a:off x="19299165" y="20977789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Bent 61">
            <a:extLst>
              <a:ext uri="{FF2B5EF4-FFF2-40B4-BE49-F238E27FC236}">
                <a16:creationId xmlns:a16="http://schemas.microsoft.com/office/drawing/2014/main" id="{6126AB76-0F27-4AA9-90F8-E6B330D7C599}"/>
              </a:ext>
            </a:extLst>
          </p:cNvPr>
          <p:cNvSpPr/>
          <p:nvPr/>
        </p:nvSpPr>
        <p:spPr>
          <a:xfrm rot="4742504" flipH="1" flipV="1">
            <a:off x="19365919" y="23312362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9ED92AEC-F6F5-4CDB-A683-AD387F57F746}"/>
              </a:ext>
            </a:extLst>
          </p:cNvPr>
          <p:cNvSpPr/>
          <p:nvPr/>
        </p:nvSpPr>
        <p:spPr>
          <a:xfrm rot="21448830">
            <a:off x="24632912" y="15631886"/>
            <a:ext cx="2059100" cy="11990614"/>
          </a:xfrm>
          <a:prstGeom prst="bentArrow">
            <a:avLst>
              <a:gd name="adj1" fmla="val 15249"/>
              <a:gd name="adj2" fmla="val 25925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77C009-E4FA-4855-90CD-663A4765950C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17961412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04D924-2D4A-402B-958D-12A4A75A9BDE}"/>
              </a:ext>
            </a:extLst>
          </p:cNvPr>
          <p:cNvCxnSpPr>
            <a:cxnSpLocks/>
          </p:cNvCxnSpPr>
          <p:nvPr/>
        </p:nvCxnSpPr>
        <p:spPr>
          <a:xfrm flipH="1" flipV="1">
            <a:off x="25062810" y="20988763"/>
            <a:ext cx="4391814" cy="1187350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95DF9C8-5ADB-4935-8CCE-2D6E4F620A9C}"/>
              </a:ext>
            </a:extLst>
          </p:cNvPr>
          <p:cNvSpPr/>
          <p:nvPr/>
        </p:nvSpPr>
        <p:spPr>
          <a:xfrm>
            <a:off x="17112239" y="15696168"/>
            <a:ext cx="8665028" cy="22424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8665028 w 8665028"/>
              <a:gd name="connsiteY0" fmla="*/ 517211 h 2759668"/>
              <a:gd name="connsiteX1" fmla="*/ 0 w 8665028"/>
              <a:gd name="connsiteY1" fmla="*/ 2759668 h 2759668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  <a:gd name="connsiteX0" fmla="*/ 8665028 w 8665028"/>
              <a:gd name="connsiteY0" fmla="*/ 0 h 2242457"/>
              <a:gd name="connsiteX1" fmla="*/ 0 w 8665028"/>
              <a:gd name="connsiteY1" fmla="*/ 2242457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5028" h="2242457">
                <a:moveTo>
                  <a:pt x="8665028" y="0"/>
                </a:moveTo>
                <a:cubicBezTo>
                  <a:pt x="2979056" y="950686"/>
                  <a:pt x="3731986" y="2037443"/>
                  <a:pt x="0" y="2242457"/>
                </a:cubicBezTo>
              </a:path>
            </a:pathLst>
          </a:custGeom>
          <a:noFill/>
          <a:ln w="3175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902D0A-2A71-4E7C-80B8-151610EC29AB}"/>
              </a:ext>
            </a:extLst>
          </p:cNvPr>
          <p:cNvSpPr txBox="1"/>
          <p:nvPr/>
        </p:nvSpPr>
        <p:spPr>
          <a:xfrm>
            <a:off x="16140643" y="6857265"/>
            <a:ext cx="227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Garden Shed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85FE64-3E23-4376-A597-CCF0CA42CD9F}"/>
              </a:ext>
            </a:extLst>
          </p:cNvPr>
          <p:cNvSpPr txBox="1"/>
          <p:nvPr/>
        </p:nvSpPr>
        <p:spPr>
          <a:xfrm>
            <a:off x="25796169" y="15050865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4F9631-3B6D-48D3-A877-61FFD81AFA8D}"/>
              </a:ext>
            </a:extLst>
          </p:cNvPr>
          <p:cNvSpPr txBox="1"/>
          <p:nvPr/>
        </p:nvSpPr>
        <p:spPr>
          <a:xfrm>
            <a:off x="35374726" y="15107900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40F7AE-A356-4AD9-80D9-04F187662CDD}"/>
              </a:ext>
            </a:extLst>
          </p:cNvPr>
          <p:cNvSpPr/>
          <p:nvPr/>
        </p:nvSpPr>
        <p:spPr>
          <a:xfrm rot="1017406">
            <a:off x="19854835" y="7112238"/>
            <a:ext cx="3077370" cy="165014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720A791-B3FA-468A-8578-CF922BDD70D5}"/>
              </a:ext>
            </a:extLst>
          </p:cNvPr>
          <p:cNvSpPr/>
          <p:nvPr/>
        </p:nvSpPr>
        <p:spPr>
          <a:xfrm rot="866775">
            <a:off x="37263145" y="12013109"/>
            <a:ext cx="6104407" cy="108553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0CF4F6-08F0-44FC-94FC-132D3A474B82}"/>
              </a:ext>
            </a:extLst>
          </p:cNvPr>
          <p:cNvSpPr/>
          <p:nvPr/>
        </p:nvSpPr>
        <p:spPr>
          <a:xfrm rot="20990860">
            <a:off x="20968779" y="10514557"/>
            <a:ext cx="1515904" cy="2972896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42B2586-8BD0-4857-93BF-ED93C759101E}"/>
              </a:ext>
            </a:extLst>
          </p:cNvPr>
          <p:cNvSpPr/>
          <p:nvPr/>
        </p:nvSpPr>
        <p:spPr>
          <a:xfrm rot="5080010">
            <a:off x="11894287" y="16827360"/>
            <a:ext cx="6543329" cy="2176461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9341E1E-1238-4F5D-BCD7-B87682386E89}"/>
              </a:ext>
            </a:extLst>
          </p:cNvPr>
          <p:cNvSpPr/>
          <p:nvPr/>
        </p:nvSpPr>
        <p:spPr>
          <a:xfrm rot="6638213">
            <a:off x="14487242" y="10135402"/>
            <a:ext cx="4329436" cy="2208415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A2F7464-F5F3-4C77-91DA-A3BD4E15F0A0}"/>
              </a:ext>
            </a:extLst>
          </p:cNvPr>
          <p:cNvSpPr/>
          <p:nvPr/>
        </p:nvSpPr>
        <p:spPr>
          <a:xfrm rot="5142181">
            <a:off x="18329670" y="19219574"/>
            <a:ext cx="2214608" cy="1248396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F4C6208-8A74-4DF6-BFF2-0D52EF3B48ED}"/>
              </a:ext>
            </a:extLst>
          </p:cNvPr>
          <p:cNvSpPr/>
          <p:nvPr/>
        </p:nvSpPr>
        <p:spPr>
          <a:xfrm rot="20990860">
            <a:off x="17651850" y="17877055"/>
            <a:ext cx="1193987" cy="1212550"/>
          </a:xfrm>
          <a:prstGeom prst="ellipse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  <a:alpha val="71000"/>
                </a:schemeClr>
              </a:gs>
              <a:gs pos="97000">
                <a:schemeClr val="accent6">
                  <a:lumMod val="70000"/>
                  <a:alpha val="71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6D596F-61FE-4F99-BD5C-A57B5BE8E1E6}"/>
              </a:ext>
            </a:extLst>
          </p:cNvPr>
          <p:cNvSpPr txBox="1"/>
          <p:nvPr/>
        </p:nvSpPr>
        <p:spPr>
          <a:xfrm rot="4619880">
            <a:off x="19746180" y="11594897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E3381E-6F98-4F80-83D3-12C7BF1BBA02}"/>
              </a:ext>
            </a:extLst>
          </p:cNvPr>
          <p:cNvSpPr txBox="1"/>
          <p:nvPr/>
        </p:nvSpPr>
        <p:spPr>
          <a:xfrm rot="946252">
            <a:off x="38241808" y="12261449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E50BA-ECE0-40C0-A64C-15535A88D6E9}"/>
              </a:ext>
            </a:extLst>
          </p:cNvPr>
          <p:cNvSpPr txBox="1"/>
          <p:nvPr/>
        </p:nvSpPr>
        <p:spPr>
          <a:xfrm rot="946252">
            <a:off x="19317975" y="7581722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Hugelkultur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16CC3C-F771-4448-BB41-1D3A83A147CD}"/>
              </a:ext>
            </a:extLst>
          </p:cNvPr>
          <p:cNvSpPr txBox="1"/>
          <p:nvPr/>
        </p:nvSpPr>
        <p:spPr>
          <a:xfrm>
            <a:off x="14668927" y="10893468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C25AB8-1535-4A96-B05C-DECAF42FA0D6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9674E6-7C52-4EF7-9F3D-A0C02ADE2A4F}"/>
              </a:ext>
            </a:extLst>
          </p:cNvPr>
          <p:cNvSpPr txBox="1"/>
          <p:nvPr/>
        </p:nvSpPr>
        <p:spPr>
          <a:xfrm>
            <a:off x="18549003" y="1927199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Raised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8B9132-DCF0-4915-9152-701061100116}"/>
              </a:ext>
            </a:extLst>
          </p:cNvPr>
          <p:cNvSpPr txBox="1"/>
          <p:nvPr/>
        </p:nvSpPr>
        <p:spPr>
          <a:xfrm>
            <a:off x="17307773" y="18046480"/>
            <a:ext cx="261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3E2279A5-2D2A-4E9A-A03C-20000E9D4B03}"/>
              </a:ext>
            </a:extLst>
          </p:cNvPr>
          <p:cNvSpPr/>
          <p:nvPr/>
        </p:nvSpPr>
        <p:spPr>
          <a:xfrm rot="2821701">
            <a:off x="14727370" y="16538919"/>
            <a:ext cx="4042322" cy="3065618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1016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BF0183-8DF6-425B-8BC9-31D06CF16CCE}"/>
              </a:ext>
            </a:extLst>
          </p:cNvPr>
          <p:cNvSpPr txBox="1"/>
          <p:nvPr/>
        </p:nvSpPr>
        <p:spPr>
          <a:xfrm>
            <a:off x="13168186" y="17830796"/>
            <a:ext cx="42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Berm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374EF0-CB62-47CF-9B6B-CFC1BD423637}"/>
              </a:ext>
            </a:extLst>
          </p:cNvPr>
          <p:cNvSpPr txBox="1"/>
          <p:nvPr/>
        </p:nvSpPr>
        <p:spPr>
          <a:xfrm>
            <a:off x="1704188" y="12525235"/>
            <a:ext cx="11654259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When the entire system fills, the water backs-up behind the large berm….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D71995B-11A2-403C-9D48-C7BE093F3DE7}"/>
              </a:ext>
            </a:extLst>
          </p:cNvPr>
          <p:cNvCxnSpPr>
            <a:cxnSpLocks/>
          </p:cNvCxnSpPr>
          <p:nvPr/>
        </p:nvCxnSpPr>
        <p:spPr>
          <a:xfrm>
            <a:off x="6357257" y="17124160"/>
            <a:ext cx="9535568" cy="0"/>
          </a:xfrm>
          <a:prstGeom prst="straightConnector1">
            <a:avLst/>
          </a:prstGeom>
          <a:ln w="279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E4C9F7C-3E7A-49E1-A859-2006680DD375}"/>
              </a:ext>
            </a:extLst>
          </p:cNvPr>
          <p:cNvSpPr/>
          <p:nvPr/>
        </p:nvSpPr>
        <p:spPr>
          <a:xfrm>
            <a:off x="16918502" y="20660150"/>
            <a:ext cx="1165624" cy="539931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342040 w 1671162"/>
              <a:gd name="connsiteY0" fmla="*/ 5846778 h 5846778"/>
              <a:gd name="connsiteX1" fmla="*/ 209926 w 1671162"/>
              <a:gd name="connsiteY1" fmla="*/ 447464 h 5846778"/>
              <a:gd name="connsiteX0" fmla="*/ 1132114 w 2306748"/>
              <a:gd name="connsiteY0" fmla="*/ 5868911 h 5868911"/>
              <a:gd name="connsiteX1" fmla="*/ 0 w 2306748"/>
              <a:gd name="connsiteY1" fmla="*/ 469597 h 5868911"/>
              <a:gd name="connsiteX0" fmla="*/ 1132114 w 1165624"/>
              <a:gd name="connsiteY0" fmla="*/ 5399314 h 5399314"/>
              <a:gd name="connsiteX1" fmla="*/ 0 w 1165624"/>
              <a:gd name="connsiteY1" fmla="*/ 0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5624" h="5399314">
                <a:moveTo>
                  <a:pt x="1132114" y="5399314"/>
                </a:moveTo>
                <a:cubicBezTo>
                  <a:pt x="1074057" y="3672114"/>
                  <a:pt x="1582057" y="943428"/>
                  <a:pt x="0" y="0"/>
                </a:cubicBezTo>
              </a:path>
            </a:pathLst>
          </a:custGeom>
          <a:noFill/>
          <a:ln w="381000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919D2E8-7908-4D73-A332-93AF6952C207}"/>
              </a:ext>
            </a:extLst>
          </p:cNvPr>
          <p:cNvSpPr txBox="1"/>
          <p:nvPr/>
        </p:nvSpPr>
        <p:spPr>
          <a:xfrm>
            <a:off x="811822" y="18335967"/>
            <a:ext cx="1165425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…and water now backs up into the feeder swale...</a:t>
            </a:r>
          </a:p>
        </p:txBody>
      </p:sp>
      <p:sp>
        <p:nvSpPr>
          <p:cNvPr id="57" name="Arrow: Left 56">
            <a:extLst>
              <a:ext uri="{FF2B5EF4-FFF2-40B4-BE49-F238E27FC236}">
                <a16:creationId xmlns:a16="http://schemas.microsoft.com/office/drawing/2014/main" id="{E2528151-FCAC-471F-98C0-693D4BCF3861}"/>
              </a:ext>
            </a:extLst>
          </p:cNvPr>
          <p:cNvSpPr/>
          <p:nvPr/>
        </p:nvSpPr>
        <p:spPr>
          <a:xfrm>
            <a:off x="11731383" y="21086262"/>
            <a:ext cx="5954274" cy="5171701"/>
          </a:xfrm>
          <a:prstGeom prst="leftArrow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A8E8A8-3CA1-4830-A32A-402E0913596F}"/>
              </a:ext>
            </a:extLst>
          </p:cNvPr>
          <p:cNvSpPr txBox="1"/>
          <p:nvPr/>
        </p:nvSpPr>
        <p:spPr>
          <a:xfrm>
            <a:off x="972382" y="24826794"/>
            <a:ext cx="1165425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…which become an erosion-free spillway.</a:t>
            </a:r>
          </a:p>
        </p:txBody>
      </p:sp>
    </p:spTree>
    <p:extLst>
      <p:ext uri="{BB962C8B-B14F-4D97-AF65-F5344CB8AC3E}">
        <p14:creationId xmlns:p14="http://schemas.microsoft.com/office/powerpoint/2010/main" val="1744323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86C05A9-50B8-4A4E-9250-5513859D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49693" y="15564225"/>
            <a:ext cx="1577277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970" y="24385159"/>
            <a:ext cx="16706509" cy="918941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90500"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ot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9101486" y="22459063"/>
            <a:ext cx="881226" cy="1854201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90500"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30395198" y="331984"/>
            <a:ext cx="16458588" cy="2732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Overall Design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AD3F3CF-AEF9-4E05-97B5-CCC01CD781B6}"/>
              </a:ext>
            </a:extLst>
          </p:cNvPr>
          <p:cNvSpPr/>
          <p:nvPr/>
        </p:nvSpPr>
        <p:spPr>
          <a:xfrm>
            <a:off x="18840530" y="9958281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28">
            <a:extLst>
              <a:ext uri="{FF2B5EF4-FFF2-40B4-BE49-F238E27FC236}">
                <a16:creationId xmlns:a16="http://schemas.microsoft.com/office/drawing/2014/main" id="{7AC9AE56-93B5-42DD-AD69-C9AE838C71F8}"/>
              </a:ext>
            </a:extLst>
          </p:cNvPr>
          <p:cNvSpPr/>
          <p:nvPr/>
        </p:nvSpPr>
        <p:spPr>
          <a:xfrm>
            <a:off x="26706433" y="10270266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436448E-8C03-4066-A5EC-C80F9F93E629}"/>
              </a:ext>
            </a:extLst>
          </p:cNvPr>
          <p:cNvSpPr/>
          <p:nvPr/>
        </p:nvSpPr>
        <p:spPr>
          <a:xfrm rot="20990860">
            <a:off x="13390393" y="12718011"/>
            <a:ext cx="886534" cy="69551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9A442D7-6617-4411-BDB7-A0F5D1CBC525}"/>
              </a:ext>
            </a:extLst>
          </p:cNvPr>
          <p:cNvSpPr/>
          <p:nvPr/>
        </p:nvSpPr>
        <p:spPr>
          <a:xfrm>
            <a:off x="27313898" y="8185419"/>
            <a:ext cx="3757341" cy="992553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0F73542-E103-4E7D-B68F-ECCB519F9C7B}"/>
              </a:ext>
            </a:extLst>
          </p:cNvPr>
          <p:cNvSpPr/>
          <p:nvPr/>
        </p:nvSpPr>
        <p:spPr>
          <a:xfrm rot="21344176">
            <a:off x="17543818" y="7323962"/>
            <a:ext cx="9470476" cy="122271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EE2BA60-F376-4D27-ABBE-30570BA87E66}"/>
              </a:ext>
            </a:extLst>
          </p:cNvPr>
          <p:cNvSpPr/>
          <p:nvPr/>
        </p:nvSpPr>
        <p:spPr>
          <a:xfrm rot="2821701">
            <a:off x="16245118" y="8099082"/>
            <a:ext cx="1458632" cy="71569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351F0D-CF57-4D17-B874-1D36A93F05D2}"/>
              </a:ext>
            </a:extLst>
          </p:cNvPr>
          <p:cNvSpPr/>
          <p:nvPr/>
        </p:nvSpPr>
        <p:spPr>
          <a:xfrm rot="2821701">
            <a:off x="15104611" y="5503271"/>
            <a:ext cx="2551463" cy="193093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C53A8-A155-4E35-9B4A-98F24C09C9FA}"/>
              </a:ext>
            </a:extLst>
          </p:cNvPr>
          <p:cNvSpPr/>
          <p:nvPr/>
        </p:nvSpPr>
        <p:spPr>
          <a:xfrm rot="3041499">
            <a:off x="13112530" y="7834361"/>
            <a:ext cx="815361" cy="179979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6BB58AE-1593-4587-B1BF-26924A5C217D}"/>
              </a:ext>
            </a:extLst>
          </p:cNvPr>
          <p:cNvSpPr/>
          <p:nvPr/>
        </p:nvSpPr>
        <p:spPr>
          <a:xfrm rot="3068727">
            <a:off x="10738019" y="11308752"/>
            <a:ext cx="3317852" cy="269261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0CB4F1-39D9-47B3-85D5-0FCF7E2F4FAC}"/>
              </a:ext>
            </a:extLst>
          </p:cNvPr>
          <p:cNvSpPr/>
          <p:nvPr/>
        </p:nvSpPr>
        <p:spPr>
          <a:xfrm>
            <a:off x="12698180" y="9949428"/>
            <a:ext cx="546717" cy="159765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A5D0449-2711-421B-BACF-6F112A22DF32}"/>
              </a:ext>
            </a:extLst>
          </p:cNvPr>
          <p:cNvSpPr/>
          <p:nvPr/>
        </p:nvSpPr>
        <p:spPr>
          <a:xfrm rot="388499">
            <a:off x="14374253" y="6549298"/>
            <a:ext cx="893279" cy="135412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B7945FD-E3CA-4A95-9006-8F3D9861D430}"/>
              </a:ext>
            </a:extLst>
          </p:cNvPr>
          <p:cNvSpPr/>
          <p:nvPr/>
        </p:nvSpPr>
        <p:spPr>
          <a:xfrm rot="7937665">
            <a:off x="17135660" y="7226011"/>
            <a:ext cx="1219540" cy="45814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A7B17-EE8A-447D-A0BF-DE9AEA4E0E57}"/>
              </a:ext>
            </a:extLst>
          </p:cNvPr>
          <p:cNvSpPr txBox="1"/>
          <p:nvPr/>
        </p:nvSpPr>
        <p:spPr>
          <a:xfrm>
            <a:off x="12698181" y="12401865"/>
            <a:ext cx="19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2EF0251-63F3-4FD8-B139-73576C1D054E}"/>
              </a:ext>
            </a:extLst>
          </p:cNvPr>
          <p:cNvSpPr txBox="1"/>
          <p:nvPr/>
        </p:nvSpPr>
        <p:spPr>
          <a:xfrm>
            <a:off x="18733849" y="1030331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CFE284-E64B-4739-A625-C049EE20A19D}"/>
              </a:ext>
            </a:extLst>
          </p:cNvPr>
          <p:cNvSpPr txBox="1"/>
          <p:nvPr/>
        </p:nvSpPr>
        <p:spPr>
          <a:xfrm>
            <a:off x="25550647" y="10764812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C29D68-3DB8-4CAA-BC40-47513E11B09D}"/>
              </a:ext>
            </a:extLst>
          </p:cNvPr>
          <p:cNvSpPr/>
          <p:nvPr/>
        </p:nvSpPr>
        <p:spPr>
          <a:xfrm rot="4487673">
            <a:off x="11501240" y="16045415"/>
            <a:ext cx="3825978" cy="36422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023702-FFAB-4776-9BDD-CE3F0C513C8C}"/>
              </a:ext>
            </a:extLst>
          </p:cNvPr>
          <p:cNvSpPr/>
          <p:nvPr/>
        </p:nvSpPr>
        <p:spPr>
          <a:xfrm rot="3889650">
            <a:off x="10990921" y="14376983"/>
            <a:ext cx="1114749" cy="298445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55863A1-0018-4FA3-9D19-81A4F7AA5A69}"/>
              </a:ext>
            </a:extLst>
          </p:cNvPr>
          <p:cNvSpPr/>
          <p:nvPr/>
        </p:nvSpPr>
        <p:spPr>
          <a:xfrm rot="3911877">
            <a:off x="11086740" y="15240239"/>
            <a:ext cx="1098249" cy="319354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48E50F9-8309-4C7E-9954-387A7E6F6131}"/>
              </a:ext>
            </a:extLst>
          </p:cNvPr>
          <p:cNvSpPr/>
          <p:nvPr/>
        </p:nvSpPr>
        <p:spPr>
          <a:xfrm rot="3736295">
            <a:off x="11234953" y="16439712"/>
            <a:ext cx="1155274" cy="279277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BD71E18-007E-4015-AEA6-FA93230BF0EA}"/>
              </a:ext>
            </a:extLst>
          </p:cNvPr>
          <p:cNvSpPr txBox="1"/>
          <p:nvPr/>
        </p:nvSpPr>
        <p:spPr>
          <a:xfrm>
            <a:off x="32639076" y="3038945"/>
            <a:ext cx="12270677" cy="1323439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- Water Collection &amp; Flow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C152A42-6DBF-411B-B1CA-907DC9F5B87E}"/>
              </a:ext>
            </a:extLst>
          </p:cNvPr>
          <p:cNvGrpSpPr/>
          <p:nvPr/>
        </p:nvGrpSpPr>
        <p:grpSpPr>
          <a:xfrm>
            <a:off x="16921781" y="16675083"/>
            <a:ext cx="1786758" cy="3134389"/>
            <a:chOff x="16921781" y="16675083"/>
            <a:chExt cx="1786758" cy="31343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C2F2987-374C-4244-A768-C59576EC3AAF}"/>
                </a:ext>
              </a:extLst>
            </p:cNvPr>
            <p:cNvSpPr/>
            <p:nvPr/>
          </p:nvSpPr>
          <p:spPr>
            <a:xfrm rot="21403748">
              <a:off x="16974434" y="16675083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449E06C-F342-49A1-B3C3-CFCECF8FEE98}"/>
                </a:ext>
              </a:extLst>
            </p:cNvPr>
            <p:cNvSpPr txBox="1"/>
            <p:nvPr/>
          </p:nvSpPr>
          <p:spPr>
            <a:xfrm>
              <a:off x="16921781" y="17806420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Back</a:t>
              </a:r>
              <a:br>
                <a:rPr lang="en-US" sz="3600" dirty="0"/>
              </a:br>
              <a:r>
                <a:rPr lang="en-US" sz="3600" dirty="0"/>
                <a:t>Deck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635B50E-A5BF-43CD-A5C3-753454652911}"/>
              </a:ext>
            </a:extLst>
          </p:cNvPr>
          <p:cNvGrpSpPr/>
          <p:nvPr/>
        </p:nvGrpSpPr>
        <p:grpSpPr>
          <a:xfrm>
            <a:off x="22613564" y="8601141"/>
            <a:ext cx="3134389" cy="1633027"/>
            <a:chOff x="22613564" y="8601141"/>
            <a:chExt cx="3134389" cy="1633027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F14753C-3678-4A83-A7EF-8A4144338134}"/>
                </a:ext>
              </a:extLst>
            </p:cNvPr>
            <p:cNvSpPr/>
            <p:nvPr/>
          </p:nvSpPr>
          <p:spPr>
            <a:xfrm rot="16200000">
              <a:off x="23364245" y="7850460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35AC4E7-B84B-4EF9-9CA5-2533F53111EC}"/>
                </a:ext>
              </a:extLst>
            </p:cNvPr>
            <p:cNvSpPr txBox="1"/>
            <p:nvPr/>
          </p:nvSpPr>
          <p:spPr>
            <a:xfrm>
              <a:off x="23252892" y="8862975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Wood Shed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9449645-592E-47F6-AA65-E26828244D2B}"/>
              </a:ext>
            </a:extLst>
          </p:cNvPr>
          <p:cNvGrpSpPr/>
          <p:nvPr/>
        </p:nvGrpSpPr>
        <p:grpSpPr>
          <a:xfrm>
            <a:off x="11263868" y="4616014"/>
            <a:ext cx="2086705" cy="2309555"/>
            <a:chOff x="11263868" y="4616014"/>
            <a:chExt cx="2086705" cy="230955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F55D6D7-90D1-4B6B-9800-4509102A2E7B}"/>
                </a:ext>
              </a:extLst>
            </p:cNvPr>
            <p:cNvSpPr/>
            <p:nvPr/>
          </p:nvSpPr>
          <p:spPr>
            <a:xfrm rot="2147125">
              <a:off x="11548618" y="4616014"/>
              <a:ext cx="1517206" cy="2309555"/>
            </a:xfrm>
            <a:prstGeom prst="rect">
              <a:avLst/>
            </a:prstGeom>
            <a:solidFill>
              <a:schemeClr val="accent4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E710F82-80D5-4AFA-9C88-14A8B81FB53A}"/>
                </a:ext>
              </a:extLst>
            </p:cNvPr>
            <p:cNvSpPr txBox="1"/>
            <p:nvPr/>
          </p:nvSpPr>
          <p:spPr>
            <a:xfrm>
              <a:off x="11263868" y="5380742"/>
              <a:ext cx="2086705" cy="120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Garden Shed</a:t>
              </a:r>
            </a:p>
          </p:txBody>
        </p:sp>
      </p:grp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2EA742E6-4B6E-4929-BC33-0BA3A88DEE07}"/>
              </a:ext>
            </a:extLst>
          </p:cNvPr>
          <p:cNvSpPr/>
          <p:nvPr/>
        </p:nvSpPr>
        <p:spPr>
          <a:xfrm>
            <a:off x="15726170" y="19092905"/>
            <a:ext cx="1358218" cy="1422480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125037 w 3125037"/>
              <a:gd name="connsiteY0" fmla="*/ 86634 h 4504559"/>
              <a:gd name="connsiteX1" fmla="*/ 1219200 w 3125037"/>
              <a:gd name="connsiteY1" fmla="*/ 1831697 h 4504559"/>
              <a:gd name="connsiteX2" fmla="*/ 0 w 3125037"/>
              <a:gd name="connsiteY2" fmla="*/ 4504559 h 4504559"/>
              <a:gd name="connsiteX3" fmla="*/ 0 w 3125037"/>
              <a:gd name="connsiteY3" fmla="*/ 4504559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2010319 w 2238082"/>
              <a:gd name="connsiteY0" fmla="*/ 88277 h 4723917"/>
              <a:gd name="connsiteX1" fmla="*/ 104482 w 2238082"/>
              <a:gd name="connsiteY1" fmla="*/ 1833340 h 4723917"/>
              <a:gd name="connsiteX2" fmla="*/ 235111 w 2238082"/>
              <a:gd name="connsiteY2" fmla="*/ 4723917 h 4723917"/>
              <a:gd name="connsiteX3" fmla="*/ 2238082 w 2238082"/>
              <a:gd name="connsiteY3" fmla="*/ 1284031 h 4723917"/>
              <a:gd name="connsiteX0" fmla="*/ 1775944 w 2003707"/>
              <a:gd name="connsiteY0" fmla="*/ 0 h 4635640"/>
              <a:gd name="connsiteX1" fmla="*/ 736 w 2003707"/>
              <a:gd name="connsiteY1" fmla="*/ 4635640 h 4635640"/>
              <a:gd name="connsiteX2" fmla="*/ 2003707 w 2003707"/>
              <a:gd name="connsiteY2" fmla="*/ 1195754 h 4635640"/>
              <a:gd name="connsiteX0" fmla="*/ 949570 w 1177333"/>
              <a:gd name="connsiteY0" fmla="*/ 0 h 1369925"/>
              <a:gd name="connsiteX1" fmla="*/ 1676 w 1177333"/>
              <a:gd name="connsiteY1" fmla="*/ 1369925 h 1369925"/>
              <a:gd name="connsiteX2" fmla="*/ 1177333 w 1177333"/>
              <a:gd name="connsiteY2" fmla="*/ 1195754 h 1369925"/>
              <a:gd name="connsiteX0" fmla="*/ 949633 w 1177396"/>
              <a:gd name="connsiteY0" fmla="*/ 0 h 1369925"/>
              <a:gd name="connsiteX1" fmla="*/ 1739 w 1177396"/>
              <a:gd name="connsiteY1" fmla="*/ 1369925 h 1369925"/>
              <a:gd name="connsiteX2" fmla="*/ 1177396 w 1177396"/>
              <a:gd name="connsiteY2" fmla="*/ 1195754 h 1369925"/>
              <a:gd name="connsiteX0" fmla="*/ 1095608 w 1177067"/>
              <a:gd name="connsiteY0" fmla="*/ 0 h 1187045"/>
              <a:gd name="connsiteX1" fmla="*/ 1410 w 1177067"/>
              <a:gd name="connsiteY1" fmla="*/ 1187045 h 1187045"/>
              <a:gd name="connsiteX2" fmla="*/ 1177067 w 1177067"/>
              <a:gd name="connsiteY2" fmla="*/ 1012874 h 1187045"/>
              <a:gd name="connsiteX0" fmla="*/ 1138206 w 1176993"/>
              <a:gd name="connsiteY0" fmla="*/ 0 h 1193141"/>
              <a:gd name="connsiteX1" fmla="*/ 1336 w 1176993"/>
              <a:gd name="connsiteY1" fmla="*/ 1193141 h 1193141"/>
              <a:gd name="connsiteX2" fmla="*/ 1176993 w 1176993"/>
              <a:gd name="connsiteY2" fmla="*/ 1018970 h 1193141"/>
              <a:gd name="connsiteX0" fmla="*/ 1138187 w 1176974"/>
              <a:gd name="connsiteY0" fmla="*/ 2337 h 1195478"/>
              <a:gd name="connsiteX1" fmla="*/ 1317 w 1176974"/>
              <a:gd name="connsiteY1" fmla="*/ 1195478 h 1195478"/>
              <a:gd name="connsiteX2" fmla="*/ 1176974 w 1176974"/>
              <a:gd name="connsiteY2" fmla="*/ 1021307 h 1195478"/>
              <a:gd name="connsiteX0" fmla="*/ 1138187 w 1231838"/>
              <a:gd name="connsiteY0" fmla="*/ 2337 h 1195478"/>
              <a:gd name="connsiteX1" fmla="*/ 1317 w 1231838"/>
              <a:gd name="connsiteY1" fmla="*/ 1195478 h 1195478"/>
              <a:gd name="connsiteX2" fmla="*/ 1231838 w 1231838"/>
              <a:gd name="connsiteY2" fmla="*/ 783563 h 1195478"/>
              <a:gd name="connsiteX0" fmla="*/ 1138187 w 1237934"/>
              <a:gd name="connsiteY0" fmla="*/ 2337 h 1195478"/>
              <a:gd name="connsiteX1" fmla="*/ 1317 w 1237934"/>
              <a:gd name="connsiteY1" fmla="*/ 1195478 h 1195478"/>
              <a:gd name="connsiteX2" fmla="*/ 1237934 w 1237934"/>
              <a:gd name="connsiteY2" fmla="*/ 710411 h 1195478"/>
              <a:gd name="connsiteX0" fmla="*/ 1488172 w 1587919"/>
              <a:gd name="connsiteY0" fmla="*/ 1083 h 1477953"/>
              <a:gd name="connsiteX1" fmla="*/ 351302 w 1587919"/>
              <a:gd name="connsiteY1" fmla="*/ 1194224 h 1477953"/>
              <a:gd name="connsiteX2" fmla="*/ 1587919 w 1587919"/>
              <a:gd name="connsiteY2" fmla="*/ 709157 h 1477953"/>
              <a:gd name="connsiteX0" fmla="*/ 1188351 w 1288098"/>
              <a:gd name="connsiteY0" fmla="*/ 2765 h 1367559"/>
              <a:gd name="connsiteX1" fmla="*/ 51481 w 1288098"/>
              <a:gd name="connsiteY1" fmla="*/ 1195906 h 1367559"/>
              <a:gd name="connsiteX2" fmla="*/ 1288098 w 1288098"/>
              <a:gd name="connsiteY2" fmla="*/ 710839 h 1367559"/>
              <a:gd name="connsiteX0" fmla="*/ 1060220 w 1159967"/>
              <a:gd name="connsiteY0" fmla="*/ 6495 h 1061007"/>
              <a:gd name="connsiteX1" fmla="*/ 57462 w 1159967"/>
              <a:gd name="connsiteY1" fmla="*/ 663188 h 1061007"/>
              <a:gd name="connsiteX2" fmla="*/ 1159967 w 1159967"/>
              <a:gd name="connsiteY2" fmla="*/ 714569 h 1061007"/>
              <a:gd name="connsiteX0" fmla="*/ 1016509 w 1116256"/>
              <a:gd name="connsiteY0" fmla="*/ 7008 h 1071008"/>
              <a:gd name="connsiteX1" fmla="*/ 13751 w 1116256"/>
              <a:gd name="connsiteY1" fmla="*/ 663701 h 1071008"/>
              <a:gd name="connsiteX2" fmla="*/ 1116256 w 1116256"/>
              <a:gd name="connsiteY2" fmla="*/ 715082 h 1071008"/>
              <a:gd name="connsiteX0" fmla="*/ 1007581 w 1107328"/>
              <a:gd name="connsiteY0" fmla="*/ 6593 h 1062983"/>
              <a:gd name="connsiteX1" fmla="*/ 4823 w 1107328"/>
              <a:gd name="connsiteY1" fmla="*/ 663286 h 1062983"/>
              <a:gd name="connsiteX2" fmla="*/ 1107328 w 1107328"/>
              <a:gd name="connsiteY2" fmla="*/ 714667 h 1062983"/>
              <a:gd name="connsiteX0" fmla="*/ 1007740 w 1107487"/>
              <a:gd name="connsiteY0" fmla="*/ 32486 h 1088876"/>
              <a:gd name="connsiteX1" fmla="*/ 4982 w 1107487"/>
              <a:gd name="connsiteY1" fmla="*/ 689179 h 1088876"/>
              <a:gd name="connsiteX2" fmla="*/ 1107487 w 1107487"/>
              <a:gd name="connsiteY2" fmla="*/ 740560 h 1088876"/>
              <a:gd name="connsiteX0" fmla="*/ 1007740 w 1107487"/>
              <a:gd name="connsiteY0" fmla="*/ 35827 h 1072100"/>
              <a:gd name="connsiteX1" fmla="*/ 4982 w 1107487"/>
              <a:gd name="connsiteY1" fmla="*/ 637656 h 1072100"/>
              <a:gd name="connsiteX2" fmla="*/ 1107487 w 1107487"/>
              <a:gd name="connsiteY2" fmla="*/ 743901 h 1072100"/>
              <a:gd name="connsiteX0" fmla="*/ 1007740 w 1107487"/>
              <a:gd name="connsiteY0" fmla="*/ 52115 h 1147066"/>
              <a:gd name="connsiteX1" fmla="*/ 4982 w 1107487"/>
              <a:gd name="connsiteY1" fmla="*/ 653944 h 1147066"/>
              <a:gd name="connsiteX2" fmla="*/ 1107487 w 1107487"/>
              <a:gd name="connsiteY2" fmla="*/ 760189 h 114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487" h="1147066">
                <a:moveTo>
                  <a:pt x="1007740" y="52115"/>
                </a:moveTo>
                <a:cubicBezTo>
                  <a:pt x="601329" y="-103791"/>
                  <a:pt x="-64106" y="88177"/>
                  <a:pt x="4982" y="653944"/>
                </a:cubicBezTo>
                <a:cubicBezTo>
                  <a:pt x="74070" y="1219711"/>
                  <a:pt x="860744" y="1355275"/>
                  <a:pt x="1107487" y="760189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DBE8E-7C4E-457D-A128-B8AC8177C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79" y="-213360"/>
            <a:ext cx="41570359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91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4DDB1A1-B2E1-4CF6-8F8A-9B95A623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49693" y="15564225"/>
            <a:ext cx="1577277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970" y="24385159"/>
            <a:ext cx="16706509" cy="918941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90500"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ot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9101486" y="22459063"/>
            <a:ext cx="881226" cy="1854201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90500"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30395198" y="331984"/>
            <a:ext cx="16458588" cy="2732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Overall Design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0EAF068-0C21-4DFA-825C-1741203C5C03}"/>
              </a:ext>
            </a:extLst>
          </p:cNvPr>
          <p:cNvSpPr txBox="1"/>
          <p:nvPr/>
        </p:nvSpPr>
        <p:spPr>
          <a:xfrm>
            <a:off x="32265257" y="3032925"/>
            <a:ext cx="13237027" cy="2554545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- Water Collection &amp; Flow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rgbClr val="4E2F16"/>
                </a:solidFill>
              </a:rPr>
              <a:t>Access/Paths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D3F3CF-AEF9-4E05-97B5-CCC01CD781B6}"/>
              </a:ext>
            </a:extLst>
          </p:cNvPr>
          <p:cNvSpPr/>
          <p:nvPr/>
        </p:nvSpPr>
        <p:spPr>
          <a:xfrm>
            <a:off x="18840530" y="9958281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28">
            <a:extLst>
              <a:ext uri="{FF2B5EF4-FFF2-40B4-BE49-F238E27FC236}">
                <a16:creationId xmlns:a16="http://schemas.microsoft.com/office/drawing/2014/main" id="{7AC9AE56-93B5-42DD-AD69-C9AE838C71F8}"/>
              </a:ext>
            </a:extLst>
          </p:cNvPr>
          <p:cNvSpPr/>
          <p:nvPr/>
        </p:nvSpPr>
        <p:spPr>
          <a:xfrm>
            <a:off x="26706433" y="10270266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436448E-8C03-4066-A5EC-C80F9F93E629}"/>
              </a:ext>
            </a:extLst>
          </p:cNvPr>
          <p:cNvSpPr/>
          <p:nvPr/>
        </p:nvSpPr>
        <p:spPr>
          <a:xfrm rot="20990860">
            <a:off x="13390393" y="12718011"/>
            <a:ext cx="886534" cy="695512"/>
          </a:xfrm>
          <a:prstGeom prst="ellipse">
            <a:avLst/>
          </a:prstGeom>
          <a:solidFill>
            <a:schemeClr val="accent4">
              <a:lumMod val="50000"/>
              <a:alpha val="76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9A442D7-6617-4411-BDB7-A0F5D1CBC525}"/>
              </a:ext>
            </a:extLst>
          </p:cNvPr>
          <p:cNvSpPr/>
          <p:nvPr/>
        </p:nvSpPr>
        <p:spPr>
          <a:xfrm>
            <a:off x="27313898" y="8185419"/>
            <a:ext cx="3757341" cy="992553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0F73542-E103-4E7D-B68F-ECCB519F9C7B}"/>
              </a:ext>
            </a:extLst>
          </p:cNvPr>
          <p:cNvSpPr/>
          <p:nvPr/>
        </p:nvSpPr>
        <p:spPr>
          <a:xfrm rot="21344176">
            <a:off x="17543818" y="7323962"/>
            <a:ext cx="9470476" cy="122271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EE2BA60-F376-4D27-ABBE-30570BA87E66}"/>
              </a:ext>
            </a:extLst>
          </p:cNvPr>
          <p:cNvSpPr/>
          <p:nvPr/>
        </p:nvSpPr>
        <p:spPr>
          <a:xfrm rot="2821701">
            <a:off x="16245118" y="8099082"/>
            <a:ext cx="1458632" cy="71569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351F0D-CF57-4D17-B874-1D36A93F05D2}"/>
              </a:ext>
            </a:extLst>
          </p:cNvPr>
          <p:cNvSpPr/>
          <p:nvPr/>
        </p:nvSpPr>
        <p:spPr>
          <a:xfrm rot="2821701">
            <a:off x="15104611" y="5503271"/>
            <a:ext cx="2551463" cy="193093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C53A8-A155-4E35-9B4A-98F24C09C9FA}"/>
              </a:ext>
            </a:extLst>
          </p:cNvPr>
          <p:cNvSpPr/>
          <p:nvPr/>
        </p:nvSpPr>
        <p:spPr>
          <a:xfrm rot="3041499">
            <a:off x="13112530" y="7834361"/>
            <a:ext cx="815361" cy="179979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6BB58AE-1593-4587-B1BF-26924A5C217D}"/>
              </a:ext>
            </a:extLst>
          </p:cNvPr>
          <p:cNvSpPr/>
          <p:nvPr/>
        </p:nvSpPr>
        <p:spPr>
          <a:xfrm rot="3068727">
            <a:off x="10738019" y="11308752"/>
            <a:ext cx="3317852" cy="269261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0CB4F1-39D9-47B3-85D5-0FCF7E2F4FAC}"/>
              </a:ext>
            </a:extLst>
          </p:cNvPr>
          <p:cNvSpPr/>
          <p:nvPr/>
        </p:nvSpPr>
        <p:spPr>
          <a:xfrm>
            <a:off x="12698180" y="9949428"/>
            <a:ext cx="546717" cy="159765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A5D0449-2711-421B-BACF-6F112A22DF32}"/>
              </a:ext>
            </a:extLst>
          </p:cNvPr>
          <p:cNvSpPr/>
          <p:nvPr/>
        </p:nvSpPr>
        <p:spPr>
          <a:xfrm rot="388499">
            <a:off x="14374253" y="6549298"/>
            <a:ext cx="893279" cy="135412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B7945FD-E3CA-4A95-9006-8F3D9861D430}"/>
              </a:ext>
            </a:extLst>
          </p:cNvPr>
          <p:cNvSpPr/>
          <p:nvPr/>
        </p:nvSpPr>
        <p:spPr>
          <a:xfrm rot="7937665">
            <a:off x="17135660" y="7226011"/>
            <a:ext cx="1219540" cy="45814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A7B17-EE8A-447D-A0BF-DE9AEA4E0E57}"/>
              </a:ext>
            </a:extLst>
          </p:cNvPr>
          <p:cNvSpPr txBox="1"/>
          <p:nvPr/>
        </p:nvSpPr>
        <p:spPr>
          <a:xfrm>
            <a:off x="12698181" y="12401865"/>
            <a:ext cx="19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Compost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C44AAF-6274-4029-B4CC-C1FB1147B225}"/>
              </a:ext>
            </a:extLst>
          </p:cNvPr>
          <p:cNvGrpSpPr/>
          <p:nvPr/>
        </p:nvGrpSpPr>
        <p:grpSpPr>
          <a:xfrm>
            <a:off x="11263868" y="4616014"/>
            <a:ext cx="2086705" cy="2309555"/>
            <a:chOff x="11263868" y="4616014"/>
            <a:chExt cx="2086705" cy="23095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2EE6A5-3CAE-4B51-9A76-DBA0654B6A93}"/>
                </a:ext>
              </a:extLst>
            </p:cNvPr>
            <p:cNvSpPr/>
            <p:nvPr/>
          </p:nvSpPr>
          <p:spPr>
            <a:xfrm rot="2147125">
              <a:off x="11548618" y="4616014"/>
              <a:ext cx="1517206" cy="2309555"/>
            </a:xfrm>
            <a:prstGeom prst="rect">
              <a:avLst/>
            </a:prstGeom>
            <a:solidFill>
              <a:schemeClr val="accent4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3C7B155-C4D9-4BB9-B553-FE7B63C6A504}"/>
                </a:ext>
              </a:extLst>
            </p:cNvPr>
            <p:cNvSpPr txBox="1"/>
            <p:nvPr/>
          </p:nvSpPr>
          <p:spPr>
            <a:xfrm>
              <a:off x="11263868" y="5380742"/>
              <a:ext cx="2086705" cy="120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Garden Shed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2EF0251-63F3-4FD8-B139-73576C1D054E}"/>
              </a:ext>
            </a:extLst>
          </p:cNvPr>
          <p:cNvSpPr txBox="1"/>
          <p:nvPr/>
        </p:nvSpPr>
        <p:spPr>
          <a:xfrm>
            <a:off x="18733849" y="1030331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CFE284-E64B-4739-A625-C049EE20A19D}"/>
              </a:ext>
            </a:extLst>
          </p:cNvPr>
          <p:cNvSpPr txBox="1"/>
          <p:nvPr/>
        </p:nvSpPr>
        <p:spPr>
          <a:xfrm>
            <a:off x="25550647" y="10764812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C29D68-3DB8-4CAA-BC40-47513E11B09D}"/>
              </a:ext>
            </a:extLst>
          </p:cNvPr>
          <p:cNvSpPr/>
          <p:nvPr/>
        </p:nvSpPr>
        <p:spPr>
          <a:xfrm rot="4487673">
            <a:off x="11501240" y="16045415"/>
            <a:ext cx="3825978" cy="36422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023702-FFAB-4776-9BDD-CE3F0C513C8C}"/>
              </a:ext>
            </a:extLst>
          </p:cNvPr>
          <p:cNvSpPr/>
          <p:nvPr/>
        </p:nvSpPr>
        <p:spPr>
          <a:xfrm rot="3889650">
            <a:off x="10990921" y="14376983"/>
            <a:ext cx="1114749" cy="298445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55863A1-0018-4FA3-9D19-81A4F7AA5A69}"/>
              </a:ext>
            </a:extLst>
          </p:cNvPr>
          <p:cNvSpPr/>
          <p:nvPr/>
        </p:nvSpPr>
        <p:spPr>
          <a:xfrm rot="3911877">
            <a:off x="11086740" y="15240239"/>
            <a:ext cx="1098249" cy="319354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48E50F9-8309-4C7E-9954-387A7E6F6131}"/>
              </a:ext>
            </a:extLst>
          </p:cNvPr>
          <p:cNvSpPr/>
          <p:nvPr/>
        </p:nvSpPr>
        <p:spPr>
          <a:xfrm rot="3736295">
            <a:off x="11234953" y="16439712"/>
            <a:ext cx="1155274" cy="279277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A83AF22-06DF-423B-A98C-D80C371573CF}"/>
              </a:ext>
            </a:extLst>
          </p:cNvPr>
          <p:cNvSpPr/>
          <p:nvPr/>
        </p:nvSpPr>
        <p:spPr>
          <a:xfrm rot="21344176">
            <a:off x="24210153" y="15524674"/>
            <a:ext cx="14346654" cy="94895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26467606 w 26467606"/>
              <a:gd name="connsiteY0" fmla="*/ 279865 h 2724172"/>
              <a:gd name="connsiteX1" fmla="*/ 0 w 26467606"/>
              <a:gd name="connsiteY1" fmla="*/ 2724172 h 2724172"/>
              <a:gd name="connsiteX0" fmla="*/ 26467606 w 26467606"/>
              <a:gd name="connsiteY0" fmla="*/ 0 h 2448507"/>
              <a:gd name="connsiteX1" fmla="*/ 0 w 26467606"/>
              <a:gd name="connsiteY1" fmla="*/ 2444307 h 2448507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94353"/>
              <a:gd name="connsiteY0" fmla="*/ 0 h 11884105"/>
              <a:gd name="connsiteX1" fmla="*/ 18561421 w 20094353"/>
              <a:gd name="connsiteY1" fmla="*/ 5470923 h 11884105"/>
              <a:gd name="connsiteX2" fmla="*/ 11232635 w 20094353"/>
              <a:gd name="connsiteY2" fmla="*/ 10692141 h 11884105"/>
              <a:gd name="connsiteX3" fmla="*/ 0 w 20094353"/>
              <a:gd name="connsiteY3" fmla="*/ 11884105 h 11884105"/>
              <a:gd name="connsiteX0" fmla="*/ 20052536 w 20097552"/>
              <a:gd name="connsiteY0" fmla="*/ 0 h 11938734"/>
              <a:gd name="connsiteX1" fmla="*/ 18561421 w 20097552"/>
              <a:gd name="connsiteY1" fmla="*/ 5525552 h 11938734"/>
              <a:gd name="connsiteX2" fmla="*/ 11232635 w 20097552"/>
              <a:gd name="connsiteY2" fmla="*/ 10746770 h 11938734"/>
              <a:gd name="connsiteX3" fmla="*/ 0 w 20097552"/>
              <a:gd name="connsiteY3" fmla="*/ 11938734 h 11938734"/>
              <a:gd name="connsiteX0" fmla="*/ 20052536 w 20055470"/>
              <a:gd name="connsiteY0" fmla="*/ 0 h 11938734"/>
              <a:gd name="connsiteX1" fmla="*/ 18379343 w 20055470"/>
              <a:gd name="connsiteY1" fmla="*/ 5513333 h 11938734"/>
              <a:gd name="connsiteX2" fmla="*/ 11232635 w 20055470"/>
              <a:gd name="connsiteY2" fmla="*/ 10746770 h 11938734"/>
              <a:gd name="connsiteX3" fmla="*/ 0 w 20055470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0425540 w 20052536"/>
              <a:gd name="connsiteY2" fmla="*/ 10912341 h 11938734"/>
              <a:gd name="connsiteX3" fmla="*/ 0 w 20052536"/>
              <a:gd name="connsiteY3" fmla="*/ 11938734 h 119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2536" h="11938734">
                <a:moveTo>
                  <a:pt x="20052536" y="0"/>
                </a:moveTo>
                <a:cubicBezTo>
                  <a:pt x="19993682" y="1455516"/>
                  <a:pt x="20316014" y="3982409"/>
                  <a:pt x="18379343" y="5513333"/>
                </a:cubicBezTo>
                <a:cubicBezTo>
                  <a:pt x="17104977" y="8626825"/>
                  <a:pt x="14991607" y="10363445"/>
                  <a:pt x="10425540" y="10912341"/>
                </a:cubicBezTo>
                <a:cubicBezTo>
                  <a:pt x="4267532" y="9865201"/>
                  <a:pt x="485619" y="10567918"/>
                  <a:pt x="0" y="1193873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32CF96-8F43-4894-9925-57E979A11F8A}"/>
              </a:ext>
            </a:extLst>
          </p:cNvPr>
          <p:cNvSpPr/>
          <p:nvPr/>
        </p:nvSpPr>
        <p:spPr>
          <a:xfrm rot="21344176">
            <a:off x="27332987" y="14468595"/>
            <a:ext cx="17212041" cy="185837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7531" h="2338003">
                <a:moveTo>
                  <a:pt x="24057531" y="2338003"/>
                </a:moveTo>
                <a:cubicBezTo>
                  <a:pt x="18475085" y="1022344"/>
                  <a:pt x="6842057" y="-10322"/>
                  <a:pt x="0" y="7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CFF38EA-D120-4A7E-9195-F3790AB2C221}"/>
              </a:ext>
            </a:extLst>
          </p:cNvPr>
          <p:cNvSpPr/>
          <p:nvPr/>
        </p:nvSpPr>
        <p:spPr>
          <a:xfrm rot="21344176">
            <a:off x="33481765" y="14955801"/>
            <a:ext cx="3536452" cy="505920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953" h="6364942">
                <a:moveTo>
                  <a:pt x="0" y="0"/>
                </a:moveTo>
                <a:cubicBezTo>
                  <a:pt x="2017934" y="2710083"/>
                  <a:pt x="2903998" y="5264173"/>
                  <a:pt x="4942953" y="636494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D8A4BBF-8D59-4F39-96ED-60A79D9FE01F}"/>
              </a:ext>
            </a:extLst>
          </p:cNvPr>
          <p:cNvSpPr/>
          <p:nvPr/>
        </p:nvSpPr>
        <p:spPr>
          <a:xfrm rot="21344176">
            <a:off x="37491022" y="15681700"/>
            <a:ext cx="5016750" cy="361066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1988" h="4542545">
                <a:moveTo>
                  <a:pt x="0" y="3878535"/>
                </a:moveTo>
                <a:cubicBezTo>
                  <a:pt x="5285176" y="4720418"/>
                  <a:pt x="6662086" y="5769327"/>
                  <a:pt x="7011988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F0EDC1A-7058-47D5-95E1-0305BE24CBC9}"/>
              </a:ext>
            </a:extLst>
          </p:cNvPr>
          <p:cNvSpPr/>
          <p:nvPr/>
        </p:nvSpPr>
        <p:spPr>
          <a:xfrm rot="21344176">
            <a:off x="40863287" y="18734318"/>
            <a:ext cx="1537171" cy="4146120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8527" h="5216198">
                <a:moveTo>
                  <a:pt x="0" y="5216198"/>
                </a:moveTo>
                <a:cubicBezTo>
                  <a:pt x="1923406" y="3909831"/>
                  <a:pt x="2631616" y="2716550"/>
                  <a:pt x="1813222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9024FBF-5B6F-420D-983F-169B09B90CAB}"/>
              </a:ext>
            </a:extLst>
          </p:cNvPr>
          <p:cNvSpPr/>
          <p:nvPr/>
        </p:nvSpPr>
        <p:spPr>
          <a:xfrm rot="21344176">
            <a:off x="9475098" y="8750030"/>
            <a:ext cx="16525996" cy="301483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23167533"/>
              <a:gd name="connsiteY0" fmla="*/ 0 h 5817013"/>
              <a:gd name="connsiteX1" fmla="*/ 23098638 w 23167533"/>
              <a:gd name="connsiteY1" fmla="*/ 3792932 h 5817013"/>
              <a:gd name="connsiteX0" fmla="*/ 0 w 23098638"/>
              <a:gd name="connsiteY0" fmla="*/ 0 h 3792931"/>
              <a:gd name="connsiteX1" fmla="*/ 23098638 w 23098638"/>
              <a:gd name="connsiteY1" fmla="*/ 3792932 h 3792931"/>
              <a:gd name="connsiteX0" fmla="*/ 0 w 23098638"/>
              <a:gd name="connsiteY0" fmla="*/ 0 h 3792932"/>
              <a:gd name="connsiteX1" fmla="*/ 23098638 w 23098638"/>
              <a:gd name="connsiteY1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98638" h="3792932">
                <a:moveTo>
                  <a:pt x="0" y="0"/>
                </a:moveTo>
                <a:cubicBezTo>
                  <a:pt x="6678943" y="2433505"/>
                  <a:pt x="8149030" y="1283922"/>
                  <a:pt x="14618293" y="1411838"/>
                </a:cubicBezTo>
                <a:cubicBezTo>
                  <a:pt x="16827597" y="2220715"/>
                  <a:pt x="14922601" y="3104321"/>
                  <a:pt x="23098638" y="379293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6B7C8E0-DB34-49A5-8FB8-E207FC76BA78}"/>
              </a:ext>
            </a:extLst>
          </p:cNvPr>
          <p:cNvSpPr/>
          <p:nvPr/>
        </p:nvSpPr>
        <p:spPr>
          <a:xfrm rot="21344176">
            <a:off x="13023665" y="9998312"/>
            <a:ext cx="5268210" cy="584326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3457" h="7351364">
                <a:moveTo>
                  <a:pt x="0" y="0"/>
                </a:moveTo>
                <a:cubicBezTo>
                  <a:pt x="3059534" y="1186927"/>
                  <a:pt x="5585370" y="6048369"/>
                  <a:pt x="7363457" y="735136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69B66E-C8DD-43EA-8817-374C5BCA5BB1}"/>
              </a:ext>
            </a:extLst>
          </p:cNvPr>
          <p:cNvSpPr/>
          <p:nvPr/>
        </p:nvSpPr>
        <p:spPr>
          <a:xfrm rot="21344176">
            <a:off x="17045979" y="5210088"/>
            <a:ext cx="2404970" cy="920093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1462" h="11575619">
                <a:moveTo>
                  <a:pt x="3361462" y="0"/>
                </a:moveTo>
                <a:cubicBezTo>
                  <a:pt x="3054997" y="2773831"/>
                  <a:pt x="-12179" y="3689310"/>
                  <a:pt x="36" y="11575619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EC00C27-4E2F-45C1-B7A5-CE641FFEA103}"/>
              </a:ext>
            </a:extLst>
          </p:cNvPr>
          <p:cNvSpPr/>
          <p:nvPr/>
        </p:nvSpPr>
        <p:spPr>
          <a:xfrm rot="21344176">
            <a:off x="13002936" y="6020184"/>
            <a:ext cx="3610912" cy="406049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10676 w 5749486"/>
              <a:gd name="connsiteY0" fmla="*/ -1 h 5044008"/>
              <a:gd name="connsiteX1" fmla="*/ 5734366 w 5749486"/>
              <a:gd name="connsiteY1" fmla="*/ 5044008 h 5044008"/>
              <a:gd name="connsiteX0" fmla="*/ 0 w 5746150"/>
              <a:gd name="connsiteY0" fmla="*/ 0 h 5044009"/>
              <a:gd name="connsiteX1" fmla="*/ 5723690 w 574615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047025"/>
              <a:gd name="connsiteY0" fmla="*/ 0 h 5108469"/>
              <a:gd name="connsiteX1" fmla="*/ 5047026 w 5047025"/>
              <a:gd name="connsiteY1" fmla="*/ 5108468 h 510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7025" h="5108469">
                <a:moveTo>
                  <a:pt x="0" y="0"/>
                </a:moveTo>
                <a:cubicBezTo>
                  <a:pt x="3689078" y="954506"/>
                  <a:pt x="3522628" y="4426760"/>
                  <a:pt x="5047026" y="51084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A97133B-821A-40D3-BE69-30563F69496D}"/>
              </a:ext>
            </a:extLst>
          </p:cNvPr>
          <p:cNvSpPr/>
          <p:nvPr/>
        </p:nvSpPr>
        <p:spPr>
          <a:xfrm rot="13849067">
            <a:off x="13808034" y="14198994"/>
            <a:ext cx="1244996" cy="9762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  <a:gd name="connsiteX0" fmla="*/ 2037023 w 2037022"/>
              <a:gd name="connsiteY0" fmla="*/ 0 h 12193944"/>
              <a:gd name="connsiteX1" fmla="*/ 63 w 2037022"/>
              <a:gd name="connsiteY1" fmla="*/ 12193944 h 12193944"/>
              <a:gd name="connsiteX0" fmla="*/ 2037010 w 2049775"/>
              <a:gd name="connsiteY0" fmla="*/ 0 h 12193944"/>
              <a:gd name="connsiteX1" fmla="*/ 50 w 2049775"/>
              <a:gd name="connsiteY1" fmla="*/ 12193944 h 12193944"/>
              <a:gd name="connsiteX0" fmla="*/ 2036960 w 2050681"/>
              <a:gd name="connsiteY0" fmla="*/ 0 h 12193944"/>
              <a:gd name="connsiteX1" fmla="*/ 0 w 2050681"/>
              <a:gd name="connsiteY1" fmla="*/ 12193944 h 12193944"/>
              <a:gd name="connsiteX0" fmla="*/ 1724182 w 1740149"/>
              <a:gd name="connsiteY0" fmla="*/ 0 h 12282068"/>
              <a:gd name="connsiteX1" fmla="*/ 0 w 1740149"/>
              <a:gd name="connsiteY1" fmla="*/ 12282068 h 1228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149" h="12282068">
                <a:moveTo>
                  <a:pt x="1724182" y="0"/>
                </a:moveTo>
                <a:cubicBezTo>
                  <a:pt x="1925670" y="6114717"/>
                  <a:pt x="156788" y="7417306"/>
                  <a:pt x="0" y="122820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6673450-06E4-49F1-A3F5-07A24464C493}"/>
              </a:ext>
            </a:extLst>
          </p:cNvPr>
          <p:cNvSpPr/>
          <p:nvPr/>
        </p:nvSpPr>
        <p:spPr>
          <a:xfrm rot="21344176">
            <a:off x="35883282" y="11420533"/>
            <a:ext cx="2295488" cy="350890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1 w 3275203"/>
              <a:gd name="connsiteY0" fmla="*/ 0 h 4099998"/>
              <a:gd name="connsiteX1" fmla="*/ 3116586 w 3275203"/>
              <a:gd name="connsiteY1" fmla="*/ 4099998 h 4099998"/>
              <a:gd name="connsiteX0" fmla="*/ 0 w 3208438"/>
              <a:gd name="connsiteY0" fmla="*/ 0 h 4414518"/>
              <a:gd name="connsiteX1" fmla="*/ 3041723 w 3208438"/>
              <a:gd name="connsiteY1" fmla="*/ 4414518 h 441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38" h="4414518">
                <a:moveTo>
                  <a:pt x="0" y="0"/>
                </a:moveTo>
                <a:cubicBezTo>
                  <a:pt x="2974350" y="741747"/>
                  <a:pt x="3555277" y="1232790"/>
                  <a:pt x="3041723" y="441451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D476421-F287-4C23-9ED8-C27CFCA473A5}"/>
              </a:ext>
            </a:extLst>
          </p:cNvPr>
          <p:cNvSpPr/>
          <p:nvPr/>
        </p:nvSpPr>
        <p:spPr>
          <a:xfrm rot="21344176" flipH="1">
            <a:off x="40107239" y="12422946"/>
            <a:ext cx="2711279" cy="2775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0 w 4442700"/>
              <a:gd name="connsiteY0" fmla="*/ 0 h 2361688"/>
              <a:gd name="connsiteX1" fmla="*/ 4358996 w 4442700"/>
              <a:gd name="connsiteY1" fmla="*/ 2361688 h 2361688"/>
              <a:gd name="connsiteX0" fmla="*/ 0 w 4480084"/>
              <a:gd name="connsiteY0" fmla="*/ 345316 h 2707004"/>
              <a:gd name="connsiteX1" fmla="*/ 4358996 w 4480084"/>
              <a:gd name="connsiteY1" fmla="*/ 2707004 h 2707004"/>
              <a:gd name="connsiteX0" fmla="*/ 0 w 4891939"/>
              <a:gd name="connsiteY0" fmla="*/ 512274 h 2357862"/>
              <a:gd name="connsiteX1" fmla="*/ 4794035 w 4891939"/>
              <a:gd name="connsiteY1" fmla="*/ 2357863 h 2357862"/>
              <a:gd name="connsiteX0" fmla="*/ 0 w 4794034"/>
              <a:gd name="connsiteY0" fmla="*/ 502277 h 2347866"/>
              <a:gd name="connsiteX1" fmla="*/ 4794035 w 4794034"/>
              <a:gd name="connsiteY1" fmla="*/ 2347866 h 2347866"/>
              <a:gd name="connsiteX0" fmla="*/ 0 w 4794036"/>
              <a:gd name="connsiteY0" fmla="*/ 706144 h 2551733"/>
              <a:gd name="connsiteX1" fmla="*/ 4794035 w 4794036"/>
              <a:gd name="connsiteY1" fmla="*/ 2551733 h 2551733"/>
              <a:gd name="connsiteX0" fmla="*/ 0 w 5097291"/>
              <a:gd name="connsiteY0" fmla="*/ 397868 h 3491785"/>
              <a:gd name="connsiteX1" fmla="*/ 5097290 w 5097291"/>
              <a:gd name="connsiteY1" fmla="*/ 3491785 h 349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7291" h="3491785">
                <a:moveTo>
                  <a:pt x="0" y="397868"/>
                </a:moveTo>
                <a:cubicBezTo>
                  <a:pt x="3432675" y="-641105"/>
                  <a:pt x="4957760" y="342641"/>
                  <a:pt x="5097290" y="3491785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85AEDC8-BB7E-489B-A6E2-ADD744979F15}"/>
              </a:ext>
            </a:extLst>
          </p:cNvPr>
          <p:cNvSpPr/>
          <p:nvPr/>
        </p:nvSpPr>
        <p:spPr>
          <a:xfrm rot="15790307">
            <a:off x="38678218" y="11130299"/>
            <a:ext cx="830424" cy="27781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  <a:gd name="connsiteX0" fmla="*/ 3006612 w 3513535"/>
              <a:gd name="connsiteY0" fmla="*/ 5846029 h 5846029"/>
              <a:gd name="connsiteX1" fmla="*/ 0 w 3513535"/>
              <a:gd name="connsiteY1" fmla="*/ 0 h 5846029"/>
              <a:gd name="connsiteX0" fmla="*/ 0 w 1786767"/>
              <a:gd name="connsiteY0" fmla="*/ 3060046 h 3060046"/>
              <a:gd name="connsiteX1" fmla="*/ 1342501 w 1786767"/>
              <a:gd name="connsiteY1" fmla="*/ 0 h 3060046"/>
              <a:gd name="connsiteX0" fmla="*/ 0 w 1587268"/>
              <a:gd name="connsiteY0" fmla="*/ 3060046 h 3060046"/>
              <a:gd name="connsiteX1" fmla="*/ 1342501 w 1587268"/>
              <a:gd name="connsiteY1" fmla="*/ 0 h 3060046"/>
              <a:gd name="connsiteX0" fmla="*/ 0 w 1356718"/>
              <a:gd name="connsiteY0" fmla="*/ 3060046 h 3060046"/>
              <a:gd name="connsiteX1" fmla="*/ 1342501 w 1356718"/>
              <a:gd name="connsiteY1" fmla="*/ 0 h 3060046"/>
              <a:gd name="connsiteX0" fmla="*/ 0 w 1372920"/>
              <a:gd name="connsiteY0" fmla="*/ 3060046 h 3060046"/>
              <a:gd name="connsiteX1" fmla="*/ 1342501 w 1372920"/>
              <a:gd name="connsiteY1" fmla="*/ 0 h 3060046"/>
              <a:gd name="connsiteX0" fmla="*/ 0 w 1413767"/>
              <a:gd name="connsiteY0" fmla="*/ 3386400 h 3386400"/>
              <a:gd name="connsiteX1" fmla="*/ 1385917 w 1413767"/>
              <a:gd name="connsiteY1" fmla="*/ 0 h 3386400"/>
              <a:gd name="connsiteX0" fmla="*/ 0 w 1133075"/>
              <a:gd name="connsiteY0" fmla="*/ 3806224 h 3806224"/>
              <a:gd name="connsiteX1" fmla="*/ 1073995 w 1133075"/>
              <a:gd name="connsiteY1" fmla="*/ 0 h 3806224"/>
              <a:gd name="connsiteX0" fmla="*/ 0 w 1096529"/>
              <a:gd name="connsiteY0" fmla="*/ 3806224 h 3806224"/>
              <a:gd name="connsiteX1" fmla="*/ 1073995 w 1096529"/>
              <a:gd name="connsiteY1" fmla="*/ 0 h 3806224"/>
              <a:gd name="connsiteX0" fmla="*/ 0 w 1087238"/>
              <a:gd name="connsiteY0" fmla="*/ 3806224 h 3806224"/>
              <a:gd name="connsiteX1" fmla="*/ 1073995 w 1087238"/>
              <a:gd name="connsiteY1" fmla="*/ 0 h 3806224"/>
              <a:gd name="connsiteX0" fmla="*/ 0 w 1073995"/>
              <a:gd name="connsiteY0" fmla="*/ 3806224 h 3806224"/>
              <a:gd name="connsiteX1" fmla="*/ 1073995 w 1073995"/>
              <a:gd name="connsiteY1" fmla="*/ 0 h 3806224"/>
              <a:gd name="connsiteX0" fmla="*/ 0 w 1101940"/>
              <a:gd name="connsiteY0" fmla="*/ 3969402 h 3969402"/>
              <a:gd name="connsiteX1" fmla="*/ 1101940 w 1101940"/>
              <a:gd name="connsiteY1" fmla="*/ 0 h 3969402"/>
              <a:gd name="connsiteX0" fmla="*/ 0 w 1494163"/>
              <a:gd name="connsiteY0" fmla="*/ 3495184 h 3495185"/>
              <a:gd name="connsiteX1" fmla="*/ 1494163 w 1494163"/>
              <a:gd name="connsiteY1" fmla="*/ 0 h 3495185"/>
              <a:gd name="connsiteX0" fmla="*/ 0 w 1494163"/>
              <a:gd name="connsiteY0" fmla="*/ 3495184 h 3495184"/>
              <a:gd name="connsiteX1" fmla="*/ 1494163 w 1494163"/>
              <a:gd name="connsiteY1" fmla="*/ 0 h 349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4163" h="3495184">
                <a:moveTo>
                  <a:pt x="0" y="3495184"/>
                </a:moveTo>
                <a:cubicBezTo>
                  <a:pt x="1668915" y="2571849"/>
                  <a:pt x="1347848" y="1674646"/>
                  <a:pt x="1494163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E874A6-C281-4666-87A3-91BBA150B63B}"/>
              </a:ext>
            </a:extLst>
          </p:cNvPr>
          <p:cNvGrpSpPr/>
          <p:nvPr/>
        </p:nvGrpSpPr>
        <p:grpSpPr>
          <a:xfrm>
            <a:off x="16921781" y="16675083"/>
            <a:ext cx="1786758" cy="3134389"/>
            <a:chOff x="16921781" y="16675083"/>
            <a:chExt cx="1786758" cy="313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6D9E31-0B12-4D25-9130-33DF9851428A}"/>
                </a:ext>
              </a:extLst>
            </p:cNvPr>
            <p:cNvSpPr/>
            <p:nvPr/>
          </p:nvSpPr>
          <p:spPr>
            <a:xfrm rot="21403748">
              <a:off x="16974434" y="16675083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19FED2-F6B3-4562-AED4-C6701CE95DAD}"/>
                </a:ext>
              </a:extLst>
            </p:cNvPr>
            <p:cNvSpPr txBox="1"/>
            <p:nvPr/>
          </p:nvSpPr>
          <p:spPr>
            <a:xfrm>
              <a:off x="16921781" y="17806420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Back</a:t>
              </a:r>
              <a:br>
                <a:rPr lang="en-US" sz="3600" dirty="0"/>
              </a:br>
              <a:r>
                <a:rPr lang="en-US" sz="3600" dirty="0"/>
                <a:t>Deck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37692-675F-47CE-ADAC-6ACA2AA5734D}"/>
              </a:ext>
            </a:extLst>
          </p:cNvPr>
          <p:cNvGrpSpPr/>
          <p:nvPr/>
        </p:nvGrpSpPr>
        <p:grpSpPr>
          <a:xfrm>
            <a:off x="22613564" y="8601141"/>
            <a:ext cx="3134389" cy="1633027"/>
            <a:chOff x="22613564" y="8601141"/>
            <a:chExt cx="3134389" cy="163302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E0087F3-819F-4B53-83A9-AA1983318699}"/>
                </a:ext>
              </a:extLst>
            </p:cNvPr>
            <p:cNvSpPr/>
            <p:nvPr/>
          </p:nvSpPr>
          <p:spPr>
            <a:xfrm rot="16200000">
              <a:off x="23364245" y="7850460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E2F6F5-28D9-4AEC-88F1-B863AFDCFA64}"/>
                </a:ext>
              </a:extLst>
            </p:cNvPr>
            <p:cNvSpPr txBox="1"/>
            <p:nvPr/>
          </p:nvSpPr>
          <p:spPr>
            <a:xfrm>
              <a:off x="23252892" y="8862975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Wood Shed</a:t>
              </a: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4D1CD8B-402B-4F62-BD74-E087BBEDD31D}"/>
              </a:ext>
            </a:extLst>
          </p:cNvPr>
          <p:cNvSpPr/>
          <p:nvPr/>
        </p:nvSpPr>
        <p:spPr>
          <a:xfrm>
            <a:off x="15726170" y="19092905"/>
            <a:ext cx="1358218" cy="1422480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125037 w 3125037"/>
              <a:gd name="connsiteY0" fmla="*/ 86634 h 4504559"/>
              <a:gd name="connsiteX1" fmla="*/ 1219200 w 3125037"/>
              <a:gd name="connsiteY1" fmla="*/ 1831697 h 4504559"/>
              <a:gd name="connsiteX2" fmla="*/ 0 w 3125037"/>
              <a:gd name="connsiteY2" fmla="*/ 4504559 h 4504559"/>
              <a:gd name="connsiteX3" fmla="*/ 0 w 3125037"/>
              <a:gd name="connsiteY3" fmla="*/ 4504559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2010319 w 2238082"/>
              <a:gd name="connsiteY0" fmla="*/ 88277 h 4723917"/>
              <a:gd name="connsiteX1" fmla="*/ 104482 w 2238082"/>
              <a:gd name="connsiteY1" fmla="*/ 1833340 h 4723917"/>
              <a:gd name="connsiteX2" fmla="*/ 235111 w 2238082"/>
              <a:gd name="connsiteY2" fmla="*/ 4723917 h 4723917"/>
              <a:gd name="connsiteX3" fmla="*/ 2238082 w 2238082"/>
              <a:gd name="connsiteY3" fmla="*/ 1284031 h 4723917"/>
              <a:gd name="connsiteX0" fmla="*/ 1775944 w 2003707"/>
              <a:gd name="connsiteY0" fmla="*/ 0 h 4635640"/>
              <a:gd name="connsiteX1" fmla="*/ 736 w 2003707"/>
              <a:gd name="connsiteY1" fmla="*/ 4635640 h 4635640"/>
              <a:gd name="connsiteX2" fmla="*/ 2003707 w 2003707"/>
              <a:gd name="connsiteY2" fmla="*/ 1195754 h 4635640"/>
              <a:gd name="connsiteX0" fmla="*/ 949570 w 1177333"/>
              <a:gd name="connsiteY0" fmla="*/ 0 h 1369925"/>
              <a:gd name="connsiteX1" fmla="*/ 1676 w 1177333"/>
              <a:gd name="connsiteY1" fmla="*/ 1369925 h 1369925"/>
              <a:gd name="connsiteX2" fmla="*/ 1177333 w 1177333"/>
              <a:gd name="connsiteY2" fmla="*/ 1195754 h 1369925"/>
              <a:gd name="connsiteX0" fmla="*/ 949633 w 1177396"/>
              <a:gd name="connsiteY0" fmla="*/ 0 h 1369925"/>
              <a:gd name="connsiteX1" fmla="*/ 1739 w 1177396"/>
              <a:gd name="connsiteY1" fmla="*/ 1369925 h 1369925"/>
              <a:gd name="connsiteX2" fmla="*/ 1177396 w 1177396"/>
              <a:gd name="connsiteY2" fmla="*/ 1195754 h 1369925"/>
              <a:gd name="connsiteX0" fmla="*/ 1095608 w 1177067"/>
              <a:gd name="connsiteY0" fmla="*/ 0 h 1187045"/>
              <a:gd name="connsiteX1" fmla="*/ 1410 w 1177067"/>
              <a:gd name="connsiteY1" fmla="*/ 1187045 h 1187045"/>
              <a:gd name="connsiteX2" fmla="*/ 1177067 w 1177067"/>
              <a:gd name="connsiteY2" fmla="*/ 1012874 h 1187045"/>
              <a:gd name="connsiteX0" fmla="*/ 1138206 w 1176993"/>
              <a:gd name="connsiteY0" fmla="*/ 0 h 1193141"/>
              <a:gd name="connsiteX1" fmla="*/ 1336 w 1176993"/>
              <a:gd name="connsiteY1" fmla="*/ 1193141 h 1193141"/>
              <a:gd name="connsiteX2" fmla="*/ 1176993 w 1176993"/>
              <a:gd name="connsiteY2" fmla="*/ 1018970 h 1193141"/>
              <a:gd name="connsiteX0" fmla="*/ 1138187 w 1176974"/>
              <a:gd name="connsiteY0" fmla="*/ 2337 h 1195478"/>
              <a:gd name="connsiteX1" fmla="*/ 1317 w 1176974"/>
              <a:gd name="connsiteY1" fmla="*/ 1195478 h 1195478"/>
              <a:gd name="connsiteX2" fmla="*/ 1176974 w 1176974"/>
              <a:gd name="connsiteY2" fmla="*/ 1021307 h 1195478"/>
              <a:gd name="connsiteX0" fmla="*/ 1138187 w 1231838"/>
              <a:gd name="connsiteY0" fmla="*/ 2337 h 1195478"/>
              <a:gd name="connsiteX1" fmla="*/ 1317 w 1231838"/>
              <a:gd name="connsiteY1" fmla="*/ 1195478 h 1195478"/>
              <a:gd name="connsiteX2" fmla="*/ 1231838 w 1231838"/>
              <a:gd name="connsiteY2" fmla="*/ 783563 h 1195478"/>
              <a:gd name="connsiteX0" fmla="*/ 1138187 w 1237934"/>
              <a:gd name="connsiteY0" fmla="*/ 2337 h 1195478"/>
              <a:gd name="connsiteX1" fmla="*/ 1317 w 1237934"/>
              <a:gd name="connsiteY1" fmla="*/ 1195478 h 1195478"/>
              <a:gd name="connsiteX2" fmla="*/ 1237934 w 1237934"/>
              <a:gd name="connsiteY2" fmla="*/ 710411 h 1195478"/>
              <a:gd name="connsiteX0" fmla="*/ 1488172 w 1587919"/>
              <a:gd name="connsiteY0" fmla="*/ 1083 h 1477953"/>
              <a:gd name="connsiteX1" fmla="*/ 351302 w 1587919"/>
              <a:gd name="connsiteY1" fmla="*/ 1194224 h 1477953"/>
              <a:gd name="connsiteX2" fmla="*/ 1587919 w 1587919"/>
              <a:gd name="connsiteY2" fmla="*/ 709157 h 1477953"/>
              <a:gd name="connsiteX0" fmla="*/ 1188351 w 1288098"/>
              <a:gd name="connsiteY0" fmla="*/ 2765 h 1367559"/>
              <a:gd name="connsiteX1" fmla="*/ 51481 w 1288098"/>
              <a:gd name="connsiteY1" fmla="*/ 1195906 h 1367559"/>
              <a:gd name="connsiteX2" fmla="*/ 1288098 w 1288098"/>
              <a:gd name="connsiteY2" fmla="*/ 710839 h 1367559"/>
              <a:gd name="connsiteX0" fmla="*/ 1060220 w 1159967"/>
              <a:gd name="connsiteY0" fmla="*/ 6495 h 1061007"/>
              <a:gd name="connsiteX1" fmla="*/ 57462 w 1159967"/>
              <a:gd name="connsiteY1" fmla="*/ 663188 h 1061007"/>
              <a:gd name="connsiteX2" fmla="*/ 1159967 w 1159967"/>
              <a:gd name="connsiteY2" fmla="*/ 714569 h 1061007"/>
              <a:gd name="connsiteX0" fmla="*/ 1016509 w 1116256"/>
              <a:gd name="connsiteY0" fmla="*/ 7008 h 1071008"/>
              <a:gd name="connsiteX1" fmla="*/ 13751 w 1116256"/>
              <a:gd name="connsiteY1" fmla="*/ 663701 h 1071008"/>
              <a:gd name="connsiteX2" fmla="*/ 1116256 w 1116256"/>
              <a:gd name="connsiteY2" fmla="*/ 715082 h 1071008"/>
              <a:gd name="connsiteX0" fmla="*/ 1007581 w 1107328"/>
              <a:gd name="connsiteY0" fmla="*/ 6593 h 1062983"/>
              <a:gd name="connsiteX1" fmla="*/ 4823 w 1107328"/>
              <a:gd name="connsiteY1" fmla="*/ 663286 h 1062983"/>
              <a:gd name="connsiteX2" fmla="*/ 1107328 w 1107328"/>
              <a:gd name="connsiteY2" fmla="*/ 714667 h 1062983"/>
              <a:gd name="connsiteX0" fmla="*/ 1007740 w 1107487"/>
              <a:gd name="connsiteY0" fmla="*/ 32486 h 1088876"/>
              <a:gd name="connsiteX1" fmla="*/ 4982 w 1107487"/>
              <a:gd name="connsiteY1" fmla="*/ 689179 h 1088876"/>
              <a:gd name="connsiteX2" fmla="*/ 1107487 w 1107487"/>
              <a:gd name="connsiteY2" fmla="*/ 740560 h 1088876"/>
              <a:gd name="connsiteX0" fmla="*/ 1007740 w 1107487"/>
              <a:gd name="connsiteY0" fmla="*/ 35827 h 1072100"/>
              <a:gd name="connsiteX1" fmla="*/ 4982 w 1107487"/>
              <a:gd name="connsiteY1" fmla="*/ 637656 h 1072100"/>
              <a:gd name="connsiteX2" fmla="*/ 1107487 w 1107487"/>
              <a:gd name="connsiteY2" fmla="*/ 743901 h 1072100"/>
              <a:gd name="connsiteX0" fmla="*/ 1007740 w 1107487"/>
              <a:gd name="connsiteY0" fmla="*/ 52115 h 1147066"/>
              <a:gd name="connsiteX1" fmla="*/ 4982 w 1107487"/>
              <a:gd name="connsiteY1" fmla="*/ 653944 h 1147066"/>
              <a:gd name="connsiteX2" fmla="*/ 1107487 w 1107487"/>
              <a:gd name="connsiteY2" fmla="*/ 760189 h 114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487" h="1147066">
                <a:moveTo>
                  <a:pt x="1007740" y="52115"/>
                </a:moveTo>
                <a:cubicBezTo>
                  <a:pt x="601329" y="-103791"/>
                  <a:pt x="-64106" y="88177"/>
                  <a:pt x="4982" y="653944"/>
                </a:cubicBezTo>
                <a:cubicBezTo>
                  <a:pt x="74070" y="1219711"/>
                  <a:pt x="860744" y="1355275"/>
                  <a:pt x="1107487" y="760189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1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5B32CDDD-916C-46A1-B20E-2EF50F1C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85852" y="15564225"/>
            <a:ext cx="1541118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RG#1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970" y="24385159"/>
            <a:ext cx="16706509" cy="918941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90500"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ot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9101486" y="22459063"/>
            <a:ext cx="881226" cy="1854201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90500"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30395198" y="331984"/>
            <a:ext cx="16458588" cy="2732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Overall Design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0EAF068-0C21-4DFA-825C-1741203C5C03}"/>
              </a:ext>
            </a:extLst>
          </p:cNvPr>
          <p:cNvSpPr txBox="1"/>
          <p:nvPr/>
        </p:nvSpPr>
        <p:spPr>
          <a:xfrm>
            <a:off x="32265257" y="3032925"/>
            <a:ext cx="13237027" cy="378565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- Water Collection &amp; Flow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rgbClr val="4E2F16"/>
                </a:solidFill>
              </a:rPr>
              <a:t>Access/Paths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Beds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D3F3CF-AEF9-4E05-97B5-CCC01CD781B6}"/>
              </a:ext>
            </a:extLst>
          </p:cNvPr>
          <p:cNvSpPr/>
          <p:nvPr/>
        </p:nvSpPr>
        <p:spPr>
          <a:xfrm>
            <a:off x="18840530" y="9958281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28">
            <a:extLst>
              <a:ext uri="{FF2B5EF4-FFF2-40B4-BE49-F238E27FC236}">
                <a16:creationId xmlns:a16="http://schemas.microsoft.com/office/drawing/2014/main" id="{7AC9AE56-93B5-42DD-AD69-C9AE838C71F8}"/>
              </a:ext>
            </a:extLst>
          </p:cNvPr>
          <p:cNvSpPr/>
          <p:nvPr/>
        </p:nvSpPr>
        <p:spPr>
          <a:xfrm>
            <a:off x="26706433" y="10270266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436448E-8C03-4066-A5EC-C80F9F93E629}"/>
              </a:ext>
            </a:extLst>
          </p:cNvPr>
          <p:cNvSpPr/>
          <p:nvPr/>
        </p:nvSpPr>
        <p:spPr>
          <a:xfrm rot="20990860">
            <a:off x="13541167" y="12704618"/>
            <a:ext cx="734570" cy="695512"/>
          </a:xfrm>
          <a:prstGeom prst="ellipse">
            <a:avLst/>
          </a:prstGeom>
          <a:solidFill>
            <a:schemeClr val="accent4">
              <a:lumMod val="50000"/>
              <a:alpha val="76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9A442D7-6617-4411-BDB7-A0F5D1CBC525}"/>
              </a:ext>
            </a:extLst>
          </p:cNvPr>
          <p:cNvSpPr/>
          <p:nvPr/>
        </p:nvSpPr>
        <p:spPr>
          <a:xfrm>
            <a:off x="27313898" y="8185419"/>
            <a:ext cx="3757341" cy="992553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0F73542-E103-4E7D-B68F-ECCB519F9C7B}"/>
              </a:ext>
            </a:extLst>
          </p:cNvPr>
          <p:cNvSpPr/>
          <p:nvPr/>
        </p:nvSpPr>
        <p:spPr>
          <a:xfrm rot="21344176">
            <a:off x="17543818" y="7323962"/>
            <a:ext cx="9470476" cy="122271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EE2BA60-F376-4D27-ABBE-30570BA87E66}"/>
              </a:ext>
            </a:extLst>
          </p:cNvPr>
          <p:cNvSpPr/>
          <p:nvPr/>
        </p:nvSpPr>
        <p:spPr>
          <a:xfrm rot="2821701">
            <a:off x="16245118" y="8099082"/>
            <a:ext cx="1458632" cy="71569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351F0D-CF57-4D17-B874-1D36A93F05D2}"/>
              </a:ext>
            </a:extLst>
          </p:cNvPr>
          <p:cNvSpPr/>
          <p:nvPr/>
        </p:nvSpPr>
        <p:spPr>
          <a:xfrm rot="2821701">
            <a:off x="15104611" y="5503271"/>
            <a:ext cx="2551463" cy="193093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C53A8-A155-4E35-9B4A-98F24C09C9FA}"/>
              </a:ext>
            </a:extLst>
          </p:cNvPr>
          <p:cNvSpPr/>
          <p:nvPr/>
        </p:nvSpPr>
        <p:spPr>
          <a:xfrm rot="3041499">
            <a:off x="13112530" y="7834361"/>
            <a:ext cx="815361" cy="179979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6BB58AE-1593-4587-B1BF-26924A5C217D}"/>
              </a:ext>
            </a:extLst>
          </p:cNvPr>
          <p:cNvSpPr/>
          <p:nvPr/>
        </p:nvSpPr>
        <p:spPr>
          <a:xfrm rot="3068727">
            <a:off x="10738019" y="11308752"/>
            <a:ext cx="3317852" cy="269261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0CB4F1-39D9-47B3-85D5-0FCF7E2F4FAC}"/>
              </a:ext>
            </a:extLst>
          </p:cNvPr>
          <p:cNvSpPr/>
          <p:nvPr/>
        </p:nvSpPr>
        <p:spPr>
          <a:xfrm>
            <a:off x="12698180" y="9949428"/>
            <a:ext cx="546717" cy="159765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A5D0449-2711-421B-BACF-6F112A22DF32}"/>
              </a:ext>
            </a:extLst>
          </p:cNvPr>
          <p:cNvSpPr/>
          <p:nvPr/>
        </p:nvSpPr>
        <p:spPr>
          <a:xfrm rot="388499">
            <a:off x="14374253" y="6549298"/>
            <a:ext cx="893279" cy="135412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B7945FD-E3CA-4A95-9006-8F3D9861D430}"/>
              </a:ext>
            </a:extLst>
          </p:cNvPr>
          <p:cNvSpPr/>
          <p:nvPr/>
        </p:nvSpPr>
        <p:spPr>
          <a:xfrm rot="7937665">
            <a:off x="17135660" y="7226011"/>
            <a:ext cx="1219540" cy="45814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A7B17-EE8A-447D-A0BF-DE9AEA4E0E57}"/>
              </a:ext>
            </a:extLst>
          </p:cNvPr>
          <p:cNvSpPr txBox="1"/>
          <p:nvPr/>
        </p:nvSpPr>
        <p:spPr>
          <a:xfrm>
            <a:off x="13284867" y="12636250"/>
            <a:ext cx="19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Compost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C44AAF-6274-4029-B4CC-C1FB1147B225}"/>
              </a:ext>
            </a:extLst>
          </p:cNvPr>
          <p:cNvGrpSpPr/>
          <p:nvPr/>
        </p:nvGrpSpPr>
        <p:grpSpPr>
          <a:xfrm>
            <a:off x="11263868" y="4616014"/>
            <a:ext cx="2086705" cy="2309555"/>
            <a:chOff x="11263868" y="4616014"/>
            <a:chExt cx="2086705" cy="23095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2EE6A5-3CAE-4B51-9A76-DBA0654B6A93}"/>
                </a:ext>
              </a:extLst>
            </p:cNvPr>
            <p:cNvSpPr/>
            <p:nvPr/>
          </p:nvSpPr>
          <p:spPr>
            <a:xfrm rot="2147125">
              <a:off x="11548618" y="4616014"/>
              <a:ext cx="1517206" cy="2309555"/>
            </a:xfrm>
            <a:prstGeom prst="rect">
              <a:avLst/>
            </a:prstGeom>
            <a:solidFill>
              <a:schemeClr val="accent4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3C7B155-C4D9-4BB9-B553-FE7B63C6A504}"/>
                </a:ext>
              </a:extLst>
            </p:cNvPr>
            <p:cNvSpPr txBox="1"/>
            <p:nvPr/>
          </p:nvSpPr>
          <p:spPr>
            <a:xfrm>
              <a:off x="11263868" y="5380742"/>
              <a:ext cx="2086705" cy="120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Garden Shed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2EF0251-63F3-4FD8-B139-73576C1D054E}"/>
              </a:ext>
            </a:extLst>
          </p:cNvPr>
          <p:cNvSpPr txBox="1"/>
          <p:nvPr/>
        </p:nvSpPr>
        <p:spPr>
          <a:xfrm>
            <a:off x="18733849" y="1030331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CFE284-E64B-4739-A625-C049EE20A19D}"/>
              </a:ext>
            </a:extLst>
          </p:cNvPr>
          <p:cNvSpPr txBox="1"/>
          <p:nvPr/>
        </p:nvSpPr>
        <p:spPr>
          <a:xfrm>
            <a:off x="25550647" y="10764812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C29D68-3DB8-4CAA-BC40-47513E11B09D}"/>
              </a:ext>
            </a:extLst>
          </p:cNvPr>
          <p:cNvSpPr/>
          <p:nvPr/>
        </p:nvSpPr>
        <p:spPr>
          <a:xfrm rot="4487673">
            <a:off x="11501240" y="16045415"/>
            <a:ext cx="3825978" cy="36422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023702-FFAB-4776-9BDD-CE3F0C513C8C}"/>
              </a:ext>
            </a:extLst>
          </p:cNvPr>
          <p:cNvSpPr/>
          <p:nvPr/>
        </p:nvSpPr>
        <p:spPr>
          <a:xfrm rot="3889650">
            <a:off x="10990921" y="14376983"/>
            <a:ext cx="1114749" cy="298445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55863A1-0018-4FA3-9D19-81A4F7AA5A69}"/>
              </a:ext>
            </a:extLst>
          </p:cNvPr>
          <p:cNvSpPr/>
          <p:nvPr/>
        </p:nvSpPr>
        <p:spPr>
          <a:xfrm rot="3911877">
            <a:off x="11086740" y="15240239"/>
            <a:ext cx="1098249" cy="319354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48E50F9-8309-4C7E-9954-387A7E6F6131}"/>
              </a:ext>
            </a:extLst>
          </p:cNvPr>
          <p:cNvSpPr/>
          <p:nvPr/>
        </p:nvSpPr>
        <p:spPr>
          <a:xfrm rot="3736295">
            <a:off x="11234953" y="16439712"/>
            <a:ext cx="1155274" cy="279277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A83AF22-06DF-423B-A98C-D80C371573CF}"/>
              </a:ext>
            </a:extLst>
          </p:cNvPr>
          <p:cNvSpPr/>
          <p:nvPr/>
        </p:nvSpPr>
        <p:spPr>
          <a:xfrm rot="21344176">
            <a:off x="24210153" y="15524674"/>
            <a:ext cx="14346654" cy="94895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26467606 w 26467606"/>
              <a:gd name="connsiteY0" fmla="*/ 279865 h 2724172"/>
              <a:gd name="connsiteX1" fmla="*/ 0 w 26467606"/>
              <a:gd name="connsiteY1" fmla="*/ 2724172 h 2724172"/>
              <a:gd name="connsiteX0" fmla="*/ 26467606 w 26467606"/>
              <a:gd name="connsiteY0" fmla="*/ 0 h 2448507"/>
              <a:gd name="connsiteX1" fmla="*/ 0 w 26467606"/>
              <a:gd name="connsiteY1" fmla="*/ 2444307 h 2448507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94353"/>
              <a:gd name="connsiteY0" fmla="*/ 0 h 11884105"/>
              <a:gd name="connsiteX1" fmla="*/ 18561421 w 20094353"/>
              <a:gd name="connsiteY1" fmla="*/ 5470923 h 11884105"/>
              <a:gd name="connsiteX2" fmla="*/ 11232635 w 20094353"/>
              <a:gd name="connsiteY2" fmla="*/ 10692141 h 11884105"/>
              <a:gd name="connsiteX3" fmla="*/ 0 w 20094353"/>
              <a:gd name="connsiteY3" fmla="*/ 11884105 h 11884105"/>
              <a:gd name="connsiteX0" fmla="*/ 20052536 w 20097552"/>
              <a:gd name="connsiteY0" fmla="*/ 0 h 11938734"/>
              <a:gd name="connsiteX1" fmla="*/ 18561421 w 20097552"/>
              <a:gd name="connsiteY1" fmla="*/ 5525552 h 11938734"/>
              <a:gd name="connsiteX2" fmla="*/ 11232635 w 20097552"/>
              <a:gd name="connsiteY2" fmla="*/ 10746770 h 11938734"/>
              <a:gd name="connsiteX3" fmla="*/ 0 w 20097552"/>
              <a:gd name="connsiteY3" fmla="*/ 11938734 h 11938734"/>
              <a:gd name="connsiteX0" fmla="*/ 20052536 w 20055470"/>
              <a:gd name="connsiteY0" fmla="*/ 0 h 11938734"/>
              <a:gd name="connsiteX1" fmla="*/ 18379343 w 20055470"/>
              <a:gd name="connsiteY1" fmla="*/ 5513333 h 11938734"/>
              <a:gd name="connsiteX2" fmla="*/ 11232635 w 20055470"/>
              <a:gd name="connsiteY2" fmla="*/ 10746770 h 11938734"/>
              <a:gd name="connsiteX3" fmla="*/ 0 w 20055470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0425540 w 20052536"/>
              <a:gd name="connsiteY2" fmla="*/ 10912341 h 11938734"/>
              <a:gd name="connsiteX3" fmla="*/ 0 w 20052536"/>
              <a:gd name="connsiteY3" fmla="*/ 11938734 h 119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2536" h="11938734">
                <a:moveTo>
                  <a:pt x="20052536" y="0"/>
                </a:moveTo>
                <a:cubicBezTo>
                  <a:pt x="19993682" y="1455516"/>
                  <a:pt x="20316014" y="3982409"/>
                  <a:pt x="18379343" y="5513333"/>
                </a:cubicBezTo>
                <a:cubicBezTo>
                  <a:pt x="17104977" y="8626825"/>
                  <a:pt x="14991607" y="10363445"/>
                  <a:pt x="10425540" y="10912341"/>
                </a:cubicBezTo>
                <a:cubicBezTo>
                  <a:pt x="4267532" y="9865201"/>
                  <a:pt x="485619" y="10567918"/>
                  <a:pt x="0" y="1193873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32CF96-8F43-4894-9925-57E979A11F8A}"/>
              </a:ext>
            </a:extLst>
          </p:cNvPr>
          <p:cNvSpPr/>
          <p:nvPr/>
        </p:nvSpPr>
        <p:spPr>
          <a:xfrm rot="21344176">
            <a:off x="27332987" y="14468595"/>
            <a:ext cx="17212041" cy="185837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7531" h="2338003">
                <a:moveTo>
                  <a:pt x="24057531" y="2338003"/>
                </a:moveTo>
                <a:cubicBezTo>
                  <a:pt x="18475085" y="1022344"/>
                  <a:pt x="6842057" y="-10322"/>
                  <a:pt x="0" y="7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CFF38EA-D120-4A7E-9195-F3790AB2C221}"/>
              </a:ext>
            </a:extLst>
          </p:cNvPr>
          <p:cNvSpPr/>
          <p:nvPr/>
        </p:nvSpPr>
        <p:spPr>
          <a:xfrm rot="21344176">
            <a:off x="33481765" y="14955801"/>
            <a:ext cx="3536452" cy="505920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953" h="6364942">
                <a:moveTo>
                  <a:pt x="0" y="0"/>
                </a:moveTo>
                <a:cubicBezTo>
                  <a:pt x="2017934" y="2710083"/>
                  <a:pt x="2903998" y="5264173"/>
                  <a:pt x="4942953" y="636494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D8A4BBF-8D59-4F39-96ED-60A79D9FE01F}"/>
              </a:ext>
            </a:extLst>
          </p:cNvPr>
          <p:cNvSpPr/>
          <p:nvPr/>
        </p:nvSpPr>
        <p:spPr>
          <a:xfrm rot="21344176">
            <a:off x="37491022" y="15681700"/>
            <a:ext cx="5016750" cy="361066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1988" h="4542545">
                <a:moveTo>
                  <a:pt x="0" y="3878535"/>
                </a:moveTo>
                <a:cubicBezTo>
                  <a:pt x="5285176" y="4720418"/>
                  <a:pt x="6662086" y="5769327"/>
                  <a:pt x="7011988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F0EDC1A-7058-47D5-95E1-0305BE24CBC9}"/>
              </a:ext>
            </a:extLst>
          </p:cNvPr>
          <p:cNvSpPr/>
          <p:nvPr/>
        </p:nvSpPr>
        <p:spPr>
          <a:xfrm rot="21344176">
            <a:off x="40863287" y="18734318"/>
            <a:ext cx="1537171" cy="4146120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8527" h="5216198">
                <a:moveTo>
                  <a:pt x="0" y="5216198"/>
                </a:moveTo>
                <a:cubicBezTo>
                  <a:pt x="1923406" y="3909831"/>
                  <a:pt x="2631616" y="2716550"/>
                  <a:pt x="1813222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9024FBF-5B6F-420D-983F-169B09B90CAB}"/>
              </a:ext>
            </a:extLst>
          </p:cNvPr>
          <p:cNvSpPr/>
          <p:nvPr/>
        </p:nvSpPr>
        <p:spPr>
          <a:xfrm rot="21344176">
            <a:off x="9475098" y="8750030"/>
            <a:ext cx="16525996" cy="301483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23167533"/>
              <a:gd name="connsiteY0" fmla="*/ 0 h 5817013"/>
              <a:gd name="connsiteX1" fmla="*/ 23098638 w 23167533"/>
              <a:gd name="connsiteY1" fmla="*/ 3792932 h 5817013"/>
              <a:gd name="connsiteX0" fmla="*/ 0 w 23098638"/>
              <a:gd name="connsiteY0" fmla="*/ 0 h 3792931"/>
              <a:gd name="connsiteX1" fmla="*/ 23098638 w 23098638"/>
              <a:gd name="connsiteY1" fmla="*/ 3792932 h 3792931"/>
              <a:gd name="connsiteX0" fmla="*/ 0 w 23098638"/>
              <a:gd name="connsiteY0" fmla="*/ 0 h 3792932"/>
              <a:gd name="connsiteX1" fmla="*/ 23098638 w 23098638"/>
              <a:gd name="connsiteY1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98638" h="3792932">
                <a:moveTo>
                  <a:pt x="0" y="0"/>
                </a:moveTo>
                <a:cubicBezTo>
                  <a:pt x="6678943" y="2433505"/>
                  <a:pt x="8149030" y="1283922"/>
                  <a:pt x="14618293" y="1411838"/>
                </a:cubicBezTo>
                <a:cubicBezTo>
                  <a:pt x="16827597" y="2220715"/>
                  <a:pt x="14922601" y="3104321"/>
                  <a:pt x="23098638" y="379293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6B7C8E0-DB34-49A5-8FB8-E207FC76BA78}"/>
              </a:ext>
            </a:extLst>
          </p:cNvPr>
          <p:cNvSpPr/>
          <p:nvPr/>
        </p:nvSpPr>
        <p:spPr>
          <a:xfrm rot="21344176">
            <a:off x="13023665" y="9998312"/>
            <a:ext cx="5268210" cy="584326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3457" h="7351364">
                <a:moveTo>
                  <a:pt x="0" y="0"/>
                </a:moveTo>
                <a:cubicBezTo>
                  <a:pt x="3059534" y="1186927"/>
                  <a:pt x="5585370" y="6048369"/>
                  <a:pt x="7363457" y="735136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69B66E-C8DD-43EA-8817-374C5BCA5BB1}"/>
              </a:ext>
            </a:extLst>
          </p:cNvPr>
          <p:cNvSpPr/>
          <p:nvPr/>
        </p:nvSpPr>
        <p:spPr>
          <a:xfrm rot="21344176">
            <a:off x="17045979" y="5210088"/>
            <a:ext cx="2404970" cy="920093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1462" h="11575619">
                <a:moveTo>
                  <a:pt x="3361462" y="0"/>
                </a:moveTo>
                <a:cubicBezTo>
                  <a:pt x="3054997" y="2773831"/>
                  <a:pt x="-12179" y="3689310"/>
                  <a:pt x="36" y="11575619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EC00C27-4E2F-45C1-B7A5-CE641FFEA103}"/>
              </a:ext>
            </a:extLst>
          </p:cNvPr>
          <p:cNvSpPr/>
          <p:nvPr/>
        </p:nvSpPr>
        <p:spPr>
          <a:xfrm rot="21344176">
            <a:off x="13002936" y="6020184"/>
            <a:ext cx="3610912" cy="406049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10676 w 5749486"/>
              <a:gd name="connsiteY0" fmla="*/ -1 h 5044008"/>
              <a:gd name="connsiteX1" fmla="*/ 5734366 w 5749486"/>
              <a:gd name="connsiteY1" fmla="*/ 5044008 h 5044008"/>
              <a:gd name="connsiteX0" fmla="*/ 0 w 5746150"/>
              <a:gd name="connsiteY0" fmla="*/ 0 h 5044009"/>
              <a:gd name="connsiteX1" fmla="*/ 5723690 w 574615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047025"/>
              <a:gd name="connsiteY0" fmla="*/ 0 h 5108469"/>
              <a:gd name="connsiteX1" fmla="*/ 5047026 w 5047025"/>
              <a:gd name="connsiteY1" fmla="*/ 5108468 h 510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7025" h="5108469">
                <a:moveTo>
                  <a:pt x="0" y="0"/>
                </a:moveTo>
                <a:cubicBezTo>
                  <a:pt x="3689078" y="954506"/>
                  <a:pt x="3522628" y="4426760"/>
                  <a:pt x="5047026" y="51084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A97133B-821A-40D3-BE69-30563F69496D}"/>
              </a:ext>
            </a:extLst>
          </p:cNvPr>
          <p:cNvSpPr/>
          <p:nvPr/>
        </p:nvSpPr>
        <p:spPr>
          <a:xfrm rot="13849067">
            <a:off x="13808034" y="14198994"/>
            <a:ext cx="1244996" cy="9762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  <a:gd name="connsiteX0" fmla="*/ 2037023 w 2037022"/>
              <a:gd name="connsiteY0" fmla="*/ 0 h 12193944"/>
              <a:gd name="connsiteX1" fmla="*/ 63 w 2037022"/>
              <a:gd name="connsiteY1" fmla="*/ 12193944 h 12193944"/>
              <a:gd name="connsiteX0" fmla="*/ 2037010 w 2049775"/>
              <a:gd name="connsiteY0" fmla="*/ 0 h 12193944"/>
              <a:gd name="connsiteX1" fmla="*/ 50 w 2049775"/>
              <a:gd name="connsiteY1" fmla="*/ 12193944 h 12193944"/>
              <a:gd name="connsiteX0" fmla="*/ 2036960 w 2050681"/>
              <a:gd name="connsiteY0" fmla="*/ 0 h 12193944"/>
              <a:gd name="connsiteX1" fmla="*/ 0 w 2050681"/>
              <a:gd name="connsiteY1" fmla="*/ 12193944 h 12193944"/>
              <a:gd name="connsiteX0" fmla="*/ 1724182 w 1740149"/>
              <a:gd name="connsiteY0" fmla="*/ 0 h 12282068"/>
              <a:gd name="connsiteX1" fmla="*/ 0 w 1740149"/>
              <a:gd name="connsiteY1" fmla="*/ 12282068 h 1228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149" h="12282068">
                <a:moveTo>
                  <a:pt x="1724182" y="0"/>
                </a:moveTo>
                <a:cubicBezTo>
                  <a:pt x="1925670" y="6114717"/>
                  <a:pt x="156788" y="7417306"/>
                  <a:pt x="0" y="122820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6673450-06E4-49F1-A3F5-07A24464C493}"/>
              </a:ext>
            </a:extLst>
          </p:cNvPr>
          <p:cNvSpPr/>
          <p:nvPr/>
        </p:nvSpPr>
        <p:spPr>
          <a:xfrm rot="21344176">
            <a:off x="35883282" y="11420533"/>
            <a:ext cx="2295488" cy="350890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1 w 3275203"/>
              <a:gd name="connsiteY0" fmla="*/ 0 h 4099998"/>
              <a:gd name="connsiteX1" fmla="*/ 3116586 w 3275203"/>
              <a:gd name="connsiteY1" fmla="*/ 4099998 h 4099998"/>
              <a:gd name="connsiteX0" fmla="*/ 0 w 3208438"/>
              <a:gd name="connsiteY0" fmla="*/ 0 h 4414518"/>
              <a:gd name="connsiteX1" fmla="*/ 3041723 w 3208438"/>
              <a:gd name="connsiteY1" fmla="*/ 4414518 h 441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38" h="4414518">
                <a:moveTo>
                  <a:pt x="0" y="0"/>
                </a:moveTo>
                <a:cubicBezTo>
                  <a:pt x="2974350" y="741747"/>
                  <a:pt x="3555277" y="1232790"/>
                  <a:pt x="3041723" y="441451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D476421-F287-4C23-9ED8-C27CFCA473A5}"/>
              </a:ext>
            </a:extLst>
          </p:cNvPr>
          <p:cNvSpPr/>
          <p:nvPr/>
        </p:nvSpPr>
        <p:spPr>
          <a:xfrm rot="21344176" flipH="1">
            <a:off x="40107239" y="12422946"/>
            <a:ext cx="2711279" cy="2775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0 w 4442700"/>
              <a:gd name="connsiteY0" fmla="*/ 0 h 2361688"/>
              <a:gd name="connsiteX1" fmla="*/ 4358996 w 4442700"/>
              <a:gd name="connsiteY1" fmla="*/ 2361688 h 2361688"/>
              <a:gd name="connsiteX0" fmla="*/ 0 w 4480084"/>
              <a:gd name="connsiteY0" fmla="*/ 345316 h 2707004"/>
              <a:gd name="connsiteX1" fmla="*/ 4358996 w 4480084"/>
              <a:gd name="connsiteY1" fmla="*/ 2707004 h 2707004"/>
              <a:gd name="connsiteX0" fmla="*/ 0 w 4891939"/>
              <a:gd name="connsiteY0" fmla="*/ 512274 h 2357862"/>
              <a:gd name="connsiteX1" fmla="*/ 4794035 w 4891939"/>
              <a:gd name="connsiteY1" fmla="*/ 2357863 h 2357862"/>
              <a:gd name="connsiteX0" fmla="*/ 0 w 4794034"/>
              <a:gd name="connsiteY0" fmla="*/ 502277 h 2347866"/>
              <a:gd name="connsiteX1" fmla="*/ 4794035 w 4794034"/>
              <a:gd name="connsiteY1" fmla="*/ 2347866 h 2347866"/>
              <a:gd name="connsiteX0" fmla="*/ 0 w 4794036"/>
              <a:gd name="connsiteY0" fmla="*/ 706144 h 2551733"/>
              <a:gd name="connsiteX1" fmla="*/ 4794035 w 4794036"/>
              <a:gd name="connsiteY1" fmla="*/ 2551733 h 2551733"/>
              <a:gd name="connsiteX0" fmla="*/ 0 w 5097291"/>
              <a:gd name="connsiteY0" fmla="*/ 397868 h 3491785"/>
              <a:gd name="connsiteX1" fmla="*/ 5097290 w 5097291"/>
              <a:gd name="connsiteY1" fmla="*/ 3491785 h 349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7291" h="3491785">
                <a:moveTo>
                  <a:pt x="0" y="397868"/>
                </a:moveTo>
                <a:cubicBezTo>
                  <a:pt x="3432675" y="-641105"/>
                  <a:pt x="4957760" y="342641"/>
                  <a:pt x="5097290" y="3491785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85AEDC8-BB7E-489B-A6E2-ADD744979F15}"/>
              </a:ext>
            </a:extLst>
          </p:cNvPr>
          <p:cNvSpPr/>
          <p:nvPr/>
        </p:nvSpPr>
        <p:spPr>
          <a:xfrm rot="15790307">
            <a:off x="38678218" y="11130299"/>
            <a:ext cx="830424" cy="27781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  <a:gd name="connsiteX0" fmla="*/ 3006612 w 3513535"/>
              <a:gd name="connsiteY0" fmla="*/ 5846029 h 5846029"/>
              <a:gd name="connsiteX1" fmla="*/ 0 w 3513535"/>
              <a:gd name="connsiteY1" fmla="*/ 0 h 5846029"/>
              <a:gd name="connsiteX0" fmla="*/ 0 w 1786767"/>
              <a:gd name="connsiteY0" fmla="*/ 3060046 h 3060046"/>
              <a:gd name="connsiteX1" fmla="*/ 1342501 w 1786767"/>
              <a:gd name="connsiteY1" fmla="*/ 0 h 3060046"/>
              <a:gd name="connsiteX0" fmla="*/ 0 w 1587268"/>
              <a:gd name="connsiteY0" fmla="*/ 3060046 h 3060046"/>
              <a:gd name="connsiteX1" fmla="*/ 1342501 w 1587268"/>
              <a:gd name="connsiteY1" fmla="*/ 0 h 3060046"/>
              <a:gd name="connsiteX0" fmla="*/ 0 w 1356718"/>
              <a:gd name="connsiteY0" fmla="*/ 3060046 h 3060046"/>
              <a:gd name="connsiteX1" fmla="*/ 1342501 w 1356718"/>
              <a:gd name="connsiteY1" fmla="*/ 0 h 3060046"/>
              <a:gd name="connsiteX0" fmla="*/ 0 w 1372920"/>
              <a:gd name="connsiteY0" fmla="*/ 3060046 h 3060046"/>
              <a:gd name="connsiteX1" fmla="*/ 1342501 w 1372920"/>
              <a:gd name="connsiteY1" fmla="*/ 0 h 3060046"/>
              <a:gd name="connsiteX0" fmla="*/ 0 w 1413767"/>
              <a:gd name="connsiteY0" fmla="*/ 3386400 h 3386400"/>
              <a:gd name="connsiteX1" fmla="*/ 1385917 w 1413767"/>
              <a:gd name="connsiteY1" fmla="*/ 0 h 3386400"/>
              <a:gd name="connsiteX0" fmla="*/ 0 w 1133075"/>
              <a:gd name="connsiteY0" fmla="*/ 3806224 h 3806224"/>
              <a:gd name="connsiteX1" fmla="*/ 1073995 w 1133075"/>
              <a:gd name="connsiteY1" fmla="*/ 0 h 3806224"/>
              <a:gd name="connsiteX0" fmla="*/ 0 w 1096529"/>
              <a:gd name="connsiteY0" fmla="*/ 3806224 h 3806224"/>
              <a:gd name="connsiteX1" fmla="*/ 1073995 w 1096529"/>
              <a:gd name="connsiteY1" fmla="*/ 0 h 3806224"/>
              <a:gd name="connsiteX0" fmla="*/ 0 w 1087238"/>
              <a:gd name="connsiteY0" fmla="*/ 3806224 h 3806224"/>
              <a:gd name="connsiteX1" fmla="*/ 1073995 w 1087238"/>
              <a:gd name="connsiteY1" fmla="*/ 0 h 3806224"/>
              <a:gd name="connsiteX0" fmla="*/ 0 w 1073995"/>
              <a:gd name="connsiteY0" fmla="*/ 3806224 h 3806224"/>
              <a:gd name="connsiteX1" fmla="*/ 1073995 w 1073995"/>
              <a:gd name="connsiteY1" fmla="*/ 0 h 3806224"/>
              <a:gd name="connsiteX0" fmla="*/ 0 w 1101940"/>
              <a:gd name="connsiteY0" fmla="*/ 3969402 h 3969402"/>
              <a:gd name="connsiteX1" fmla="*/ 1101940 w 1101940"/>
              <a:gd name="connsiteY1" fmla="*/ 0 h 3969402"/>
              <a:gd name="connsiteX0" fmla="*/ 0 w 1494163"/>
              <a:gd name="connsiteY0" fmla="*/ 3495184 h 3495185"/>
              <a:gd name="connsiteX1" fmla="*/ 1494163 w 1494163"/>
              <a:gd name="connsiteY1" fmla="*/ 0 h 3495185"/>
              <a:gd name="connsiteX0" fmla="*/ 0 w 1494163"/>
              <a:gd name="connsiteY0" fmla="*/ 3495184 h 3495184"/>
              <a:gd name="connsiteX1" fmla="*/ 1494163 w 1494163"/>
              <a:gd name="connsiteY1" fmla="*/ 0 h 349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4163" h="3495184">
                <a:moveTo>
                  <a:pt x="0" y="3495184"/>
                </a:moveTo>
                <a:cubicBezTo>
                  <a:pt x="1668915" y="2571849"/>
                  <a:pt x="1347848" y="1674646"/>
                  <a:pt x="1494163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E874A6-C281-4666-87A3-91BBA150B63B}"/>
              </a:ext>
            </a:extLst>
          </p:cNvPr>
          <p:cNvGrpSpPr/>
          <p:nvPr/>
        </p:nvGrpSpPr>
        <p:grpSpPr>
          <a:xfrm>
            <a:off x="16921781" y="16675083"/>
            <a:ext cx="1786758" cy="3134389"/>
            <a:chOff x="16921781" y="16675083"/>
            <a:chExt cx="1786758" cy="313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6D9E31-0B12-4D25-9130-33DF9851428A}"/>
                </a:ext>
              </a:extLst>
            </p:cNvPr>
            <p:cNvSpPr/>
            <p:nvPr/>
          </p:nvSpPr>
          <p:spPr>
            <a:xfrm rot="21403748">
              <a:off x="16974434" y="16675083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19FED2-F6B3-4562-AED4-C6701CE95DAD}"/>
                </a:ext>
              </a:extLst>
            </p:cNvPr>
            <p:cNvSpPr txBox="1"/>
            <p:nvPr/>
          </p:nvSpPr>
          <p:spPr>
            <a:xfrm>
              <a:off x="16921781" y="17806420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Back</a:t>
              </a:r>
              <a:br>
                <a:rPr lang="en-US" sz="3600" dirty="0"/>
              </a:br>
              <a:r>
                <a:rPr lang="en-US" sz="3600" dirty="0"/>
                <a:t>Deck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37692-675F-47CE-ADAC-6ACA2AA5734D}"/>
              </a:ext>
            </a:extLst>
          </p:cNvPr>
          <p:cNvGrpSpPr/>
          <p:nvPr/>
        </p:nvGrpSpPr>
        <p:grpSpPr>
          <a:xfrm>
            <a:off x="22613564" y="8601141"/>
            <a:ext cx="3134389" cy="1633027"/>
            <a:chOff x="22613564" y="8601141"/>
            <a:chExt cx="3134389" cy="163302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E0087F3-819F-4B53-83A9-AA1983318699}"/>
                </a:ext>
              </a:extLst>
            </p:cNvPr>
            <p:cNvSpPr/>
            <p:nvPr/>
          </p:nvSpPr>
          <p:spPr>
            <a:xfrm rot="16200000">
              <a:off x="23364245" y="7850460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E2F6F5-28D9-4AEC-88F1-B863AFDCFA64}"/>
                </a:ext>
              </a:extLst>
            </p:cNvPr>
            <p:cNvSpPr txBox="1"/>
            <p:nvPr/>
          </p:nvSpPr>
          <p:spPr>
            <a:xfrm>
              <a:off x="23252892" y="8862975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Wood Shed</a:t>
              </a: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4D1CD8B-402B-4F62-BD74-E087BBEDD31D}"/>
              </a:ext>
            </a:extLst>
          </p:cNvPr>
          <p:cNvSpPr/>
          <p:nvPr/>
        </p:nvSpPr>
        <p:spPr>
          <a:xfrm>
            <a:off x="15726170" y="19092905"/>
            <a:ext cx="1358218" cy="1422480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125037 w 3125037"/>
              <a:gd name="connsiteY0" fmla="*/ 86634 h 4504559"/>
              <a:gd name="connsiteX1" fmla="*/ 1219200 w 3125037"/>
              <a:gd name="connsiteY1" fmla="*/ 1831697 h 4504559"/>
              <a:gd name="connsiteX2" fmla="*/ 0 w 3125037"/>
              <a:gd name="connsiteY2" fmla="*/ 4504559 h 4504559"/>
              <a:gd name="connsiteX3" fmla="*/ 0 w 3125037"/>
              <a:gd name="connsiteY3" fmla="*/ 4504559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2010319 w 2238082"/>
              <a:gd name="connsiteY0" fmla="*/ 88277 h 4723917"/>
              <a:gd name="connsiteX1" fmla="*/ 104482 w 2238082"/>
              <a:gd name="connsiteY1" fmla="*/ 1833340 h 4723917"/>
              <a:gd name="connsiteX2" fmla="*/ 235111 w 2238082"/>
              <a:gd name="connsiteY2" fmla="*/ 4723917 h 4723917"/>
              <a:gd name="connsiteX3" fmla="*/ 2238082 w 2238082"/>
              <a:gd name="connsiteY3" fmla="*/ 1284031 h 4723917"/>
              <a:gd name="connsiteX0" fmla="*/ 1775944 w 2003707"/>
              <a:gd name="connsiteY0" fmla="*/ 0 h 4635640"/>
              <a:gd name="connsiteX1" fmla="*/ 736 w 2003707"/>
              <a:gd name="connsiteY1" fmla="*/ 4635640 h 4635640"/>
              <a:gd name="connsiteX2" fmla="*/ 2003707 w 2003707"/>
              <a:gd name="connsiteY2" fmla="*/ 1195754 h 4635640"/>
              <a:gd name="connsiteX0" fmla="*/ 949570 w 1177333"/>
              <a:gd name="connsiteY0" fmla="*/ 0 h 1369925"/>
              <a:gd name="connsiteX1" fmla="*/ 1676 w 1177333"/>
              <a:gd name="connsiteY1" fmla="*/ 1369925 h 1369925"/>
              <a:gd name="connsiteX2" fmla="*/ 1177333 w 1177333"/>
              <a:gd name="connsiteY2" fmla="*/ 1195754 h 1369925"/>
              <a:gd name="connsiteX0" fmla="*/ 949633 w 1177396"/>
              <a:gd name="connsiteY0" fmla="*/ 0 h 1369925"/>
              <a:gd name="connsiteX1" fmla="*/ 1739 w 1177396"/>
              <a:gd name="connsiteY1" fmla="*/ 1369925 h 1369925"/>
              <a:gd name="connsiteX2" fmla="*/ 1177396 w 1177396"/>
              <a:gd name="connsiteY2" fmla="*/ 1195754 h 1369925"/>
              <a:gd name="connsiteX0" fmla="*/ 1095608 w 1177067"/>
              <a:gd name="connsiteY0" fmla="*/ 0 h 1187045"/>
              <a:gd name="connsiteX1" fmla="*/ 1410 w 1177067"/>
              <a:gd name="connsiteY1" fmla="*/ 1187045 h 1187045"/>
              <a:gd name="connsiteX2" fmla="*/ 1177067 w 1177067"/>
              <a:gd name="connsiteY2" fmla="*/ 1012874 h 1187045"/>
              <a:gd name="connsiteX0" fmla="*/ 1138206 w 1176993"/>
              <a:gd name="connsiteY0" fmla="*/ 0 h 1193141"/>
              <a:gd name="connsiteX1" fmla="*/ 1336 w 1176993"/>
              <a:gd name="connsiteY1" fmla="*/ 1193141 h 1193141"/>
              <a:gd name="connsiteX2" fmla="*/ 1176993 w 1176993"/>
              <a:gd name="connsiteY2" fmla="*/ 1018970 h 1193141"/>
              <a:gd name="connsiteX0" fmla="*/ 1138187 w 1176974"/>
              <a:gd name="connsiteY0" fmla="*/ 2337 h 1195478"/>
              <a:gd name="connsiteX1" fmla="*/ 1317 w 1176974"/>
              <a:gd name="connsiteY1" fmla="*/ 1195478 h 1195478"/>
              <a:gd name="connsiteX2" fmla="*/ 1176974 w 1176974"/>
              <a:gd name="connsiteY2" fmla="*/ 1021307 h 1195478"/>
              <a:gd name="connsiteX0" fmla="*/ 1138187 w 1231838"/>
              <a:gd name="connsiteY0" fmla="*/ 2337 h 1195478"/>
              <a:gd name="connsiteX1" fmla="*/ 1317 w 1231838"/>
              <a:gd name="connsiteY1" fmla="*/ 1195478 h 1195478"/>
              <a:gd name="connsiteX2" fmla="*/ 1231838 w 1231838"/>
              <a:gd name="connsiteY2" fmla="*/ 783563 h 1195478"/>
              <a:gd name="connsiteX0" fmla="*/ 1138187 w 1237934"/>
              <a:gd name="connsiteY0" fmla="*/ 2337 h 1195478"/>
              <a:gd name="connsiteX1" fmla="*/ 1317 w 1237934"/>
              <a:gd name="connsiteY1" fmla="*/ 1195478 h 1195478"/>
              <a:gd name="connsiteX2" fmla="*/ 1237934 w 1237934"/>
              <a:gd name="connsiteY2" fmla="*/ 710411 h 1195478"/>
              <a:gd name="connsiteX0" fmla="*/ 1488172 w 1587919"/>
              <a:gd name="connsiteY0" fmla="*/ 1083 h 1477953"/>
              <a:gd name="connsiteX1" fmla="*/ 351302 w 1587919"/>
              <a:gd name="connsiteY1" fmla="*/ 1194224 h 1477953"/>
              <a:gd name="connsiteX2" fmla="*/ 1587919 w 1587919"/>
              <a:gd name="connsiteY2" fmla="*/ 709157 h 1477953"/>
              <a:gd name="connsiteX0" fmla="*/ 1188351 w 1288098"/>
              <a:gd name="connsiteY0" fmla="*/ 2765 h 1367559"/>
              <a:gd name="connsiteX1" fmla="*/ 51481 w 1288098"/>
              <a:gd name="connsiteY1" fmla="*/ 1195906 h 1367559"/>
              <a:gd name="connsiteX2" fmla="*/ 1288098 w 1288098"/>
              <a:gd name="connsiteY2" fmla="*/ 710839 h 1367559"/>
              <a:gd name="connsiteX0" fmla="*/ 1060220 w 1159967"/>
              <a:gd name="connsiteY0" fmla="*/ 6495 h 1061007"/>
              <a:gd name="connsiteX1" fmla="*/ 57462 w 1159967"/>
              <a:gd name="connsiteY1" fmla="*/ 663188 h 1061007"/>
              <a:gd name="connsiteX2" fmla="*/ 1159967 w 1159967"/>
              <a:gd name="connsiteY2" fmla="*/ 714569 h 1061007"/>
              <a:gd name="connsiteX0" fmla="*/ 1016509 w 1116256"/>
              <a:gd name="connsiteY0" fmla="*/ 7008 h 1071008"/>
              <a:gd name="connsiteX1" fmla="*/ 13751 w 1116256"/>
              <a:gd name="connsiteY1" fmla="*/ 663701 h 1071008"/>
              <a:gd name="connsiteX2" fmla="*/ 1116256 w 1116256"/>
              <a:gd name="connsiteY2" fmla="*/ 715082 h 1071008"/>
              <a:gd name="connsiteX0" fmla="*/ 1007581 w 1107328"/>
              <a:gd name="connsiteY0" fmla="*/ 6593 h 1062983"/>
              <a:gd name="connsiteX1" fmla="*/ 4823 w 1107328"/>
              <a:gd name="connsiteY1" fmla="*/ 663286 h 1062983"/>
              <a:gd name="connsiteX2" fmla="*/ 1107328 w 1107328"/>
              <a:gd name="connsiteY2" fmla="*/ 714667 h 1062983"/>
              <a:gd name="connsiteX0" fmla="*/ 1007740 w 1107487"/>
              <a:gd name="connsiteY0" fmla="*/ 32486 h 1088876"/>
              <a:gd name="connsiteX1" fmla="*/ 4982 w 1107487"/>
              <a:gd name="connsiteY1" fmla="*/ 689179 h 1088876"/>
              <a:gd name="connsiteX2" fmla="*/ 1107487 w 1107487"/>
              <a:gd name="connsiteY2" fmla="*/ 740560 h 1088876"/>
              <a:gd name="connsiteX0" fmla="*/ 1007740 w 1107487"/>
              <a:gd name="connsiteY0" fmla="*/ 35827 h 1072100"/>
              <a:gd name="connsiteX1" fmla="*/ 4982 w 1107487"/>
              <a:gd name="connsiteY1" fmla="*/ 637656 h 1072100"/>
              <a:gd name="connsiteX2" fmla="*/ 1107487 w 1107487"/>
              <a:gd name="connsiteY2" fmla="*/ 743901 h 1072100"/>
              <a:gd name="connsiteX0" fmla="*/ 1007740 w 1107487"/>
              <a:gd name="connsiteY0" fmla="*/ 52115 h 1147066"/>
              <a:gd name="connsiteX1" fmla="*/ 4982 w 1107487"/>
              <a:gd name="connsiteY1" fmla="*/ 653944 h 1147066"/>
              <a:gd name="connsiteX2" fmla="*/ 1107487 w 1107487"/>
              <a:gd name="connsiteY2" fmla="*/ 760189 h 114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487" h="1147066">
                <a:moveTo>
                  <a:pt x="1007740" y="52115"/>
                </a:moveTo>
                <a:cubicBezTo>
                  <a:pt x="601329" y="-103791"/>
                  <a:pt x="-64106" y="88177"/>
                  <a:pt x="4982" y="653944"/>
                </a:cubicBezTo>
                <a:cubicBezTo>
                  <a:pt x="74070" y="1219711"/>
                  <a:pt x="860744" y="1355275"/>
                  <a:pt x="1107487" y="760189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BCD49-7C89-4AF3-8A02-C8A5D4FCDA96}"/>
              </a:ext>
            </a:extLst>
          </p:cNvPr>
          <p:cNvSpPr/>
          <p:nvPr/>
        </p:nvSpPr>
        <p:spPr>
          <a:xfrm rot="836984">
            <a:off x="27744380" y="8582329"/>
            <a:ext cx="3421525" cy="6861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682F9D0-560E-46ED-8AD4-C3746A39E42B}"/>
              </a:ext>
            </a:extLst>
          </p:cNvPr>
          <p:cNvSpPr/>
          <p:nvPr/>
        </p:nvSpPr>
        <p:spPr>
          <a:xfrm rot="836984">
            <a:off x="35904084" y="10845800"/>
            <a:ext cx="7153636" cy="1405151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3636" h="1405151">
                <a:moveTo>
                  <a:pt x="0" y="140805"/>
                </a:moveTo>
                <a:cubicBezTo>
                  <a:pt x="0" y="63041"/>
                  <a:pt x="63041" y="0"/>
                  <a:pt x="140805" y="0"/>
                </a:cubicBezTo>
                <a:lnTo>
                  <a:pt x="7012831" y="0"/>
                </a:lnTo>
                <a:cubicBezTo>
                  <a:pt x="7090595" y="0"/>
                  <a:pt x="7153636" y="63041"/>
                  <a:pt x="7153636" y="140805"/>
                </a:cubicBezTo>
                <a:lnTo>
                  <a:pt x="7153636" y="704011"/>
                </a:lnTo>
                <a:cubicBezTo>
                  <a:pt x="7153636" y="781775"/>
                  <a:pt x="5908227" y="558705"/>
                  <a:pt x="4925345" y="1194229"/>
                </a:cubicBezTo>
                <a:cubicBezTo>
                  <a:pt x="4261556" y="838433"/>
                  <a:pt x="3437754" y="1005558"/>
                  <a:pt x="2164366" y="1405151"/>
                </a:cubicBezTo>
                <a:cubicBezTo>
                  <a:pt x="2086602" y="1405151"/>
                  <a:pt x="0" y="781775"/>
                  <a:pt x="0" y="704011"/>
                </a:cubicBezTo>
                <a:lnTo>
                  <a:pt x="0" y="14080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792AF5F-72AD-4814-9E55-0E14C802062D}"/>
              </a:ext>
            </a:extLst>
          </p:cNvPr>
          <p:cNvSpPr/>
          <p:nvPr/>
        </p:nvSpPr>
        <p:spPr>
          <a:xfrm rot="836984">
            <a:off x="42928444" y="12098869"/>
            <a:ext cx="2031122" cy="3109112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122" h="3109112">
                <a:moveTo>
                  <a:pt x="149" y="338502"/>
                </a:moveTo>
                <a:cubicBezTo>
                  <a:pt x="149" y="151553"/>
                  <a:pt x="151702" y="0"/>
                  <a:pt x="338651" y="0"/>
                </a:cubicBezTo>
                <a:lnTo>
                  <a:pt x="1692620" y="0"/>
                </a:lnTo>
                <a:cubicBezTo>
                  <a:pt x="1879569" y="0"/>
                  <a:pt x="2031122" y="151553"/>
                  <a:pt x="2031122" y="338502"/>
                </a:cubicBezTo>
                <a:lnTo>
                  <a:pt x="2031122" y="2770610"/>
                </a:lnTo>
                <a:cubicBezTo>
                  <a:pt x="2031122" y="2957559"/>
                  <a:pt x="1879569" y="3109112"/>
                  <a:pt x="1692620" y="3109112"/>
                </a:cubicBezTo>
                <a:lnTo>
                  <a:pt x="424018" y="3063748"/>
                </a:lnTo>
                <a:cubicBezTo>
                  <a:pt x="123732" y="2801997"/>
                  <a:pt x="143205" y="2366375"/>
                  <a:pt x="143205" y="2179426"/>
                </a:cubicBezTo>
                <a:cubicBezTo>
                  <a:pt x="-10279" y="1334372"/>
                  <a:pt x="149" y="1149205"/>
                  <a:pt x="149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59">
            <a:extLst>
              <a:ext uri="{FF2B5EF4-FFF2-40B4-BE49-F238E27FC236}">
                <a16:creationId xmlns:a16="http://schemas.microsoft.com/office/drawing/2014/main" id="{33C074CE-E81A-4C3C-A219-07993297CFC1}"/>
              </a:ext>
            </a:extLst>
          </p:cNvPr>
          <p:cNvSpPr/>
          <p:nvPr/>
        </p:nvSpPr>
        <p:spPr>
          <a:xfrm rot="836984">
            <a:off x="40577976" y="12653525"/>
            <a:ext cx="2264785" cy="243580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4785" h="2435801">
                <a:moveTo>
                  <a:pt x="275481" y="2423930"/>
                </a:moveTo>
                <a:cubicBezTo>
                  <a:pt x="-23495" y="2129304"/>
                  <a:pt x="-225299" y="692379"/>
                  <a:pt x="470927" y="244504"/>
                </a:cubicBezTo>
                <a:cubicBezTo>
                  <a:pt x="926164" y="163003"/>
                  <a:pt x="1216612" y="1641"/>
                  <a:pt x="1836639" y="0"/>
                </a:cubicBezTo>
                <a:cubicBezTo>
                  <a:pt x="2023588" y="0"/>
                  <a:pt x="2163398" y="396057"/>
                  <a:pt x="2163398" y="583006"/>
                </a:cubicBezTo>
                <a:lnTo>
                  <a:pt x="2264785" y="2012258"/>
                </a:lnTo>
                <a:cubicBezTo>
                  <a:pt x="1567186" y="2399638"/>
                  <a:pt x="790458" y="2468450"/>
                  <a:pt x="275481" y="242393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59">
            <a:extLst>
              <a:ext uri="{FF2B5EF4-FFF2-40B4-BE49-F238E27FC236}">
                <a16:creationId xmlns:a16="http://schemas.microsoft.com/office/drawing/2014/main" id="{A45C122C-10AA-44B3-8562-808AB481ACB6}"/>
              </a:ext>
            </a:extLst>
          </p:cNvPr>
          <p:cNvSpPr/>
          <p:nvPr/>
        </p:nvSpPr>
        <p:spPr>
          <a:xfrm rot="836984">
            <a:off x="35316670" y="12023142"/>
            <a:ext cx="2694230" cy="231726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4230" h="2317260">
                <a:moveTo>
                  <a:pt x="616093" y="2305389"/>
                </a:moveTo>
                <a:cubicBezTo>
                  <a:pt x="317117" y="2010763"/>
                  <a:pt x="-402100" y="533251"/>
                  <a:pt x="294126" y="85376"/>
                </a:cubicBezTo>
                <a:cubicBezTo>
                  <a:pt x="749363" y="3875"/>
                  <a:pt x="1410570" y="-107747"/>
                  <a:pt x="1949266" y="227994"/>
                </a:cubicBezTo>
                <a:cubicBezTo>
                  <a:pt x="2487962" y="563735"/>
                  <a:pt x="2877040" y="1438567"/>
                  <a:pt x="2605397" y="1893717"/>
                </a:cubicBezTo>
                <a:cubicBezTo>
                  <a:pt x="1907798" y="2281097"/>
                  <a:pt x="1131070" y="2349909"/>
                  <a:pt x="616093" y="230538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59">
            <a:extLst>
              <a:ext uri="{FF2B5EF4-FFF2-40B4-BE49-F238E27FC236}">
                <a16:creationId xmlns:a16="http://schemas.microsoft.com/office/drawing/2014/main" id="{03E542B5-804E-4915-86F5-1D3BF9132BD6}"/>
              </a:ext>
            </a:extLst>
          </p:cNvPr>
          <p:cNvSpPr/>
          <p:nvPr/>
        </p:nvSpPr>
        <p:spPr>
          <a:xfrm rot="836984">
            <a:off x="38312010" y="12438520"/>
            <a:ext cx="1830553" cy="232523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553" h="2325239">
                <a:moveTo>
                  <a:pt x="506787" y="2315062"/>
                </a:moveTo>
                <a:cubicBezTo>
                  <a:pt x="283042" y="1156196"/>
                  <a:pt x="-197084" y="569032"/>
                  <a:pt x="87857" y="288245"/>
                </a:cubicBezTo>
                <a:cubicBezTo>
                  <a:pt x="372798" y="7458"/>
                  <a:pt x="1361967" y="-129258"/>
                  <a:pt x="1652416" y="163459"/>
                </a:cubicBezTo>
                <a:cubicBezTo>
                  <a:pt x="1942865" y="456176"/>
                  <a:pt x="1597400" y="724284"/>
                  <a:pt x="1830553" y="2044549"/>
                </a:cubicBezTo>
                <a:cubicBezTo>
                  <a:pt x="1354995" y="2255982"/>
                  <a:pt x="1021764" y="2359582"/>
                  <a:pt x="506787" y="23150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59">
            <a:extLst>
              <a:ext uri="{FF2B5EF4-FFF2-40B4-BE49-F238E27FC236}">
                <a16:creationId xmlns:a16="http://schemas.microsoft.com/office/drawing/2014/main" id="{78CEB877-AA5A-48FB-BA4C-3AF09ECA4C81}"/>
              </a:ext>
            </a:extLst>
          </p:cNvPr>
          <p:cNvSpPr/>
          <p:nvPr/>
        </p:nvSpPr>
        <p:spPr>
          <a:xfrm rot="201913">
            <a:off x="38281675" y="15892265"/>
            <a:ext cx="2331444" cy="2960343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444" h="2960343">
                <a:moveTo>
                  <a:pt x="129580" y="239820"/>
                </a:moveTo>
                <a:cubicBezTo>
                  <a:pt x="388044" y="-52971"/>
                  <a:pt x="1724494" y="4584"/>
                  <a:pt x="2062989" y="4584"/>
                </a:cubicBezTo>
                <a:cubicBezTo>
                  <a:pt x="2058647" y="970287"/>
                  <a:pt x="2196372" y="1165196"/>
                  <a:pt x="2196372" y="1683381"/>
                </a:cubicBezTo>
                <a:cubicBezTo>
                  <a:pt x="2196372" y="1870330"/>
                  <a:pt x="2449580" y="2914063"/>
                  <a:pt x="2262631" y="2914063"/>
                </a:cubicBezTo>
                <a:cubicBezTo>
                  <a:pt x="1448748" y="3039368"/>
                  <a:pt x="805595" y="2872792"/>
                  <a:pt x="77077" y="2852157"/>
                </a:cubicBezTo>
                <a:cubicBezTo>
                  <a:pt x="-173814" y="2622403"/>
                  <a:pt x="267804" y="2230507"/>
                  <a:pt x="271269" y="1658064"/>
                </a:cubicBezTo>
                <a:cubicBezTo>
                  <a:pt x="274734" y="1085621"/>
                  <a:pt x="254875" y="784803"/>
                  <a:pt x="129580" y="2398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59">
            <a:extLst>
              <a:ext uri="{FF2B5EF4-FFF2-40B4-BE49-F238E27FC236}">
                <a16:creationId xmlns:a16="http://schemas.microsoft.com/office/drawing/2014/main" id="{8C756D56-1A78-4AF2-92EA-BAC54BD5EA70}"/>
              </a:ext>
            </a:extLst>
          </p:cNvPr>
          <p:cNvSpPr/>
          <p:nvPr/>
        </p:nvSpPr>
        <p:spPr>
          <a:xfrm rot="836984">
            <a:off x="33872780" y="15399379"/>
            <a:ext cx="4079683" cy="365625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34112"/>
              <a:gd name="connsiteX1" fmla="*/ 338651 w 2031122"/>
              <a:gd name="connsiteY1" fmla="*/ 0 h 3134112"/>
              <a:gd name="connsiteX2" fmla="*/ 1692620 w 2031122"/>
              <a:gd name="connsiteY2" fmla="*/ 0 h 3134112"/>
              <a:gd name="connsiteX3" fmla="*/ 2031122 w 2031122"/>
              <a:gd name="connsiteY3" fmla="*/ 338502 h 3134112"/>
              <a:gd name="connsiteX4" fmla="*/ 2031122 w 2031122"/>
              <a:gd name="connsiteY4" fmla="*/ 2770610 h 3134112"/>
              <a:gd name="connsiteX5" fmla="*/ 424018 w 2031122"/>
              <a:gd name="connsiteY5" fmla="*/ 3063748 h 3134112"/>
              <a:gd name="connsiteX6" fmla="*/ 143205 w 2031122"/>
              <a:gd name="connsiteY6" fmla="*/ 2179426 h 3134112"/>
              <a:gd name="connsiteX7" fmla="*/ 149 w 2031122"/>
              <a:gd name="connsiteY7" fmla="*/ 338502 h 3134112"/>
              <a:gd name="connsiteX0" fmla="*/ 149 w 2031122"/>
              <a:gd name="connsiteY0" fmla="*/ 338502 h 3323203"/>
              <a:gd name="connsiteX1" fmla="*/ 338651 w 2031122"/>
              <a:gd name="connsiteY1" fmla="*/ 0 h 3323203"/>
              <a:gd name="connsiteX2" fmla="*/ 1692620 w 2031122"/>
              <a:gd name="connsiteY2" fmla="*/ 0 h 3323203"/>
              <a:gd name="connsiteX3" fmla="*/ 2031122 w 2031122"/>
              <a:gd name="connsiteY3" fmla="*/ 338502 h 3323203"/>
              <a:gd name="connsiteX4" fmla="*/ 1922563 w 2031122"/>
              <a:gd name="connsiteY4" fmla="*/ 3111638 h 3323203"/>
              <a:gd name="connsiteX5" fmla="*/ 424018 w 2031122"/>
              <a:gd name="connsiteY5" fmla="*/ 3063748 h 3323203"/>
              <a:gd name="connsiteX6" fmla="*/ 143205 w 2031122"/>
              <a:gd name="connsiteY6" fmla="*/ 2179426 h 3323203"/>
              <a:gd name="connsiteX7" fmla="*/ 149 w 2031122"/>
              <a:gd name="connsiteY7" fmla="*/ 338502 h 3323203"/>
              <a:gd name="connsiteX0" fmla="*/ 736389 w 2767362"/>
              <a:gd name="connsiteY0" fmla="*/ 397000 h 3381701"/>
              <a:gd name="connsiteX1" fmla="*/ 1074891 w 2767362"/>
              <a:gd name="connsiteY1" fmla="*/ 58498 h 3381701"/>
              <a:gd name="connsiteX2" fmla="*/ 2428860 w 2767362"/>
              <a:gd name="connsiteY2" fmla="*/ 58498 h 3381701"/>
              <a:gd name="connsiteX3" fmla="*/ 2767362 w 2767362"/>
              <a:gd name="connsiteY3" fmla="*/ 397000 h 3381701"/>
              <a:gd name="connsiteX4" fmla="*/ 2658803 w 2767362"/>
              <a:gd name="connsiteY4" fmla="*/ 3170136 h 3381701"/>
              <a:gd name="connsiteX5" fmla="*/ 1160258 w 2767362"/>
              <a:gd name="connsiteY5" fmla="*/ 3122246 h 3381701"/>
              <a:gd name="connsiteX6" fmla="*/ 18125 w 2767362"/>
              <a:gd name="connsiteY6" fmla="*/ 229278 h 3381701"/>
              <a:gd name="connsiteX7" fmla="*/ 736389 w 2767362"/>
              <a:gd name="connsiteY7" fmla="*/ 397000 h 3381701"/>
              <a:gd name="connsiteX0" fmla="*/ 1700625 w 3731598"/>
              <a:gd name="connsiteY0" fmla="*/ 397000 h 3217911"/>
              <a:gd name="connsiteX1" fmla="*/ 2039127 w 3731598"/>
              <a:gd name="connsiteY1" fmla="*/ 58498 h 3217911"/>
              <a:gd name="connsiteX2" fmla="*/ 3393096 w 3731598"/>
              <a:gd name="connsiteY2" fmla="*/ 58498 h 3217911"/>
              <a:gd name="connsiteX3" fmla="*/ 3731598 w 3731598"/>
              <a:gd name="connsiteY3" fmla="*/ 397000 h 3217911"/>
              <a:gd name="connsiteX4" fmla="*/ 3623039 w 3731598"/>
              <a:gd name="connsiteY4" fmla="*/ 3170136 h 3217911"/>
              <a:gd name="connsiteX5" fmla="*/ 47040 w 3731598"/>
              <a:gd name="connsiteY5" fmla="*/ 594289 h 3217911"/>
              <a:gd name="connsiteX6" fmla="*/ 982361 w 3731598"/>
              <a:gd name="connsiteY6" fmla="*/ 229278 h 3217911"/>
              <a:gd name="connsiteX7" fmla="*/ 1700625 w 3731598"/>
              <a:gd name="connsiteY7" fmla="*/ 397000 h 3217911"/>
              <a:gd name="connsiteX0" fmla="*/ 1700625 w 3731598"/>
              <a:gd name="connsiteY0" fmla="*/ 397000 h 3232644"/>
              <a:gd name="connsiteX1" fmla="*/ 2039127 w 3731598"/>
              <a:gd name="connsiteY1" fmla="*/ 58498 h 3232644"/>
              <a:gd name="connsiteX2" fmla="*/ 3393096 w 3731598"/>
              <a:gd name="connsiteY2" fmla="*/ 58498 h 3232644"/>
              <a:gd name="connsiteX3" fmla="*/ 3731598 w 3731598"/>
              <a:gd name="connsiteY3" fmla="*/ 397000 h 3232644"/>
              <a:gd name="connsiteX4" fmla="*/ 3623039 w 3731598"/>
              <a:gd name="connsiteY4" fmla="*/ 3170136 h 3232644"/>
              <a:gd name="connsiteX5" fmla="*/ 47040 w 3731598"/>
              <a:gd name="connsiteY5" fmla="*/ 594289 h 3232644"/>
              <a:gd name="connsiteX6" fmla="*/ 982361 w 3731598"/>
              <a:gd name="connsiteY6" fmla="*/ 229278 h 3232644"/>
              <a:gd name="connsiteX7" fmla="*/ 1700625 w 3731598"/>
              <a:gd name="connsiteY7" fmla="*/ 397000 h 3232644"/>
              <a:gd name="connsiteX0" fmla="*/ 1755541 w 3731598"/>
              <a:gd name="connsiteY0" fmla="*/ 1629428 h 3174146"/>
              <a:gd name="connsiteX1" fmla="*/ 2039127 w 3731598"/>
              <a:gd name="connsiteY1" fmla="*/ 0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629428 h 3174146"/>
              <a:gd name="connsiteX1" fmla="*/ 2617546 w 3731598"/>
              <a:gd name="connsiteY1" fmla="*/ 1064256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790023 h 3334741"/>
              <a:gd name="connsiteX1" fmla="*/ 2617546 w 3731598"/>
              <a:gd name="connsiteY1" fmla="*/ 1224851 h 3334741"/>
              <a:gd name="connsiteX2" fmla="*/ 2483492 w 3731598"/>
              <a:gd name="connsiteY2" fmla="*/ 0 h 3334741"/>
              <a:gd name="connsiteX3" fmla="*/ 3731598 w 3731598"/>
              <a:gd name="connsiteY3" fmla="*/ 499097 h 3334741"/>
              <a:gd name="connsiteX4" fmla="*/ 3623039 w 3731598"/>
              <a:gd name="connsiteY4" fmla="*/ 3272233 h 3334741"/>
              <a:gd name="connsiteX5" fmla="*/ 47040 w 3731598"/>
              <a:gd name="connsiteY5" fmla="*/ 696386 h 3334741"/>
              <a:gd name="connsiteX6" fmla="*/ 982361 w 3731598"/>
              <a:gd name="connsiteY6" fmla="*/ 331375 h 3334741"/>
              <a:gd name="connsiteX7" fmla="*/ 1755541 w 3731598"/>
              <a:gd name="connsiteY7" fmla="*/ 1790023 h 3334741"/>
              <a:gd name="connsiteX0" fmla="*/ 1755541 w 3653051"/>
              <a:gd name="connsiteY0" fmla="*/ 2046597 h 3591315"/>
              <a:gd name="connsiteX1" fmla="*/ 2617546 w 3653051"/>
              <a:gd name="connsiteY1" fmla="*/ 1481425 h 3591315"/>
              <a:gd name="connsiteX2" fmla="*/ 2483492 w 3653051"/>
              <a:gd name="connsiteY2" fmla="*/ 256574 h 3591315"/>
              <a:gd name="connsiteX3" fmla="*/ 3653051 w 3653051"/>
              <a:gd name="connsiteY3" fmla="*/ 50421 h 3591315"/>
              <a:gd name="connsiteX4" fmla="*/ 3623039 w 3653051"/>
              <a:gd name="connsiteY4" fmla="*/ 3528807 h 3591315"/>
              <a:gd name="connsiteX5" fmla="*/ 47040 w 3653051"/>
              <a:gd name="connsiteY5" fmla="*/ 952960 h 3591315"/>
              <a:gd name="connsiteX6" fmla="*/ 982361 w 3653051"/>
              <a:gd name="connsiteY6" fmla="*/ 587949 h 3591315"/>
              <a:gd name="connsiteX7" fmla="*/ 1755541 w 3653051"/>
              <a:gd name="connsiteY7" fmla="*/ 2046597 h 3591315"/>
              <a:gd name="connsiteX0" fmla="*/ 1755541 w 3920727"/>
              <a:gd name="connsiteY0" fmla="*/ 2046597 h 3591315"/>
              <a:gd name="connsiteX1" fmla="*/ 2617546 w 3920727"/>
              <a:gd name="connsiteY1" fmla="*/ 1481425 h 3591315"/>
              <a:gd name="connsiteX2" fmla="*/ 2483492 w 3920727"/>
              <a:gd name="connsiteY2" fmla="*/ 256574 h 3591315"/>
              <a:gd name="connsiteX3" fmla="*/ 3653051 w 3920727"/>
              <a:gd name="connsiteY3" fmla="*/ 50421 h 3591315"/>
              <a:gd name="connsiteX4" fmla="*/ 3623039 w 3920727"/>
              <a:gd name="connsiteY4" fmla="*/ 3528807 h 3591315"/>
              <a:gd name="connsiteX5" fmla="*/ 47040 w 3920727"/>
              <a:gd name="connsiteY5" fmla="*/ 952960 h 3591315"/>
              <a:gd name="connsiteX6" fmla="*/ 982361 w 3920727"/>
              <a:gd name="connsiteY6" fmla="*/ 587949 h 3591315"/>
              <a:gd name="connsiteX7" fmla="*/ 1755541 w 3920727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963935 w 4060181"/>
              <a:gd name="connsiteY1" fmla="*/ 1806081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1165 w 4060181"/>
              <a:gd name="connsiteY1" fmla="*/ 1942024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596404 w 4060181"/>
              <a:gd name="connsiteY0" fmla="*/ 198949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96404 w 4060181"/>
              <a:gd name="connsiteY7" fmla="*/ 198949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47257 w 4075822"/>
              <a:gd name="connsiteY0" fmla="*/ 1909632 h 3591315"/>
              <a:gd name="connsiteX1" fmla="*/ 2694924 w 4075822"/>
              <a:gd name="connsiteY1" fmla="*/ 2021740 h 3591315"/>
              <a:gd name="connsiteX2" fmla="*/ 2499133 w 4075822"/>
              <a:gd name="connsiteY2" fmla="*/ 256574 h 3591315"/>
              <a:gd name="connsiteX3" fmla="*/ 3668692 w 4075822"/>
              <a:gd name="connsiteY3" fmla="*/ 50421 h 3591315"/>
              <a:gd name="connsiteX4" fmla="*/ 3638680 w 4075822"/>
              <a:gd name="connsiteY4" fmla="*/ 3528807 h 3591315"/>
              <a:gd name="connsiteX5" fmla="*/ 62681 w 4075822"/>
              <a:gd name="connsiteY5" fmla="*/ 952960 h 3591315"/>
              <a:gd name="connsiteX6" fmla="*/ 998002 w 4075822"/>
              <a:gd name="connsiteY6" fmla="*/ 587949 h 3591315"/>
              <a:gd name="connsiteX7" fmla="*/ 1447257 w 4075822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75155 w 4072255"/>
              <a:gd name="connsiteY0" fmla="*/ 1878261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683" h="3656257">
                <a:moveTo>
                  <a:pt x="1475155" y="1878261"/>
                </a:moveTo>
                <a:cubicBezTo>
                  <a:pt x="1720073" y="2127950"/>
                  <a:pt x="2256802" y="2428384"/>
                  <a:pt x="2530546" y="2038131"/>
                </a:cubicBezTo>
                <a:cubicBezTo>
                  <a:pt x="2804290" y="1647878"/>
                  <a:pt x="2914900" y="1103287"/>
                  <a:pt x="2495566" y="256574"/>
                </a:cubicBezTo>
                <a:cubicBezTo>
                  <a:pt x="2682515" y="256574"/>
                  <a:pt x="3665125" y="-136528"/>
                  <a:pt x="3665125" y="50421"/>
                </a:cubicBezTo>
                <a:cubicBezTo>
                  <a:pt x="4279634" y="1876150"/>
                  <a:pt x="4156454" y="2385470"/>
                  <a:pt x="3651645" y="3595364"/>
                </a:cubicBezTo>
                <a:cubicBezTo>
                  <a:pt x="3383794" y="4049572"/>
                  <a:pt x="981031" y="1842836"/>
                  <a:pt x="59114" y="952960"/>
                </a:cubicBezTo>
                <a:cubicBezTo>
                  <a:pt x="-241172" y="691209"/>
                  <a:pt x="681208" y="612929"/>
                  <a:pt x="1061039" y="539999"/>
                </a:cubicBezTo>
                <a:cubicBezTo>
                  <a:pt x="818434" y="1096542"/>
                  <a:pt x="1230237" y="1628572"/>
                  <a:pt x="1475155" y="187826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: Rounded Corners 59">
            <a:extLst>
              <a:ext uri="{FF2B5EF4-FFF2-40B4-BE49-F238E27FC236}">
                <a16:creationId xmlns:a16="http://schemas.microsoft.com/office/drawing/2014/main" id="{90FA1738-58A6-4F66-B789-099B1F353402}"/>
              </a:ext>
            </a:extLst>
          </p:cNvPr>
          <p:cNvSpPr/>
          <p:nvPr/>
        </p:nvSpPr>
        <p:spPr>
          <a:xfrm rot="201913">
            <a:off x="36645692" y="19388017"/>
            <a:ext cx="4241110" cy="329664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196372 w 3690379"/>
              <a:gd name="connsiteY2" fmla="*/ 1962384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435925 w 3690379"/>
              <a:gd name="connsiteY2" fmla="*/ 2441518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74873 w 3735672"/>
              <a:gd name="connsiteY0" fmla="*/ 518823 h 3147072"/>
              <a:gd name="connsiteX1" fmla="*/ 3735672 w 3735672"/>
              <a:gd name="connsiteY1" fmla="*/ 0 h 3147072"/>
              <a:gd name="connsiteX2" fmla="*/ 2481218 w 3735672"/>
              <a:gd name="connsiteY2" fmla="*/ 2441518 h 3147072"/>
              <a:gd name="connsiteX3" fmla="*/ 122370 w 3735672"/>
              <a:gd name="connsiteY3" fmla="*/ 3131160 h 3147072"/>
              <a:gd name="connsiteX4" fmla="*/ 316562 w 3735672"/>
              <a:gd name="connsiteY4" fmla="*/ 1937067 h 3147072"/>
              <a:gd name="connsiteX5" fmla="*/ 174873 w 3735672"/>
              <a:gd name="connsiteY5" fmla="*/ 518823 h 3147072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608827 w 3771721"/>
              <a:gd name="connsiteY0" fmla="*/ 160767 h 3211687"/>
              <a:gd name="connsiteX1" fmla="*/ 3771721 w 3771721"/>
              <a:gd name="connsiteY1" fmla="*/ 64615 h 3211687"/>
              <a:gd name="connsiteX2" fmla="*/ 2517267 w 3771721"/>
              <a:gd name="connsiteY2" fmla="*/ 2506133 h 3211687"/>
              <a:gd name="connsiteX3" fmla="*/ 158419 w 3771721"/>
              <a:gd name="connsiteY3" fmla="*/ 3195775 h 3211687"/>
              <a:gd name="connsiteX4" fmla="*/ 608827 w 3771721"/>
              <a:gd name="connsiteY4" fmla="*/ 160767 h 3211687"/>
              <a:gd name="connsiteX0" fmla="*/ 1150835 w 4313729"/>
              <a:gd name="connsiteY0" fmla="*/ 160767 h 2757456"/>
              <a:gd name="connsiteX1" fmla="*/ 4313729 w 4313729"/>
              <a:gd name="connsiteY1" fmla="*/ 64615 h 2757456"/>
              <a:gd name="connsiteX2" fmla="*/ 3059275 w 4313729"/>
              <a:gd name="connsiteY2" fmla="*/ 2506133 h 2757456"/>
              <a:gd name="connsiteX3" fmla="*/ 72619 w 4313729"/>
              <a:gd name="connsiteY3" fmla="*/ 2504604 h 2757456"/>
              <a:gd name="connsiteX4" fmla="*/ 1150835 w 4313729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836866"/>
              <a:gd name="connsiteX1" fmla="*/ 4241110 w 4241110"/>
              <a:gd name="connsiteY1" fmla="*/ 64615 h 2836866"/>
              <a:gd name="connsiteX2" fmla="*/ 2986656 w 4241110"/>
              <a:gd name="connsiteY2" fmla="*/ 2506133 h 2836866"/>
              <a:gd name="connsiteX3" fmla="*/ 0 w 4241110"/>
              <a:gd name="connsiteY3" fmla="*/ 2504604 h 2836866"/>
              <a:gd name="connsiteX4" fmla="*/ 1078216 w 4241110"/>
              <a:gd name="connsiteY4" fmla="*/ 160767 h 2836866"/>
              <a:gd name="connsiteX0" fmla="*/ 1078216 w 4241110"/>
              <a:gd name="connsiteY0" fmla="*/ 160767 h 3296649"/>
              <a:gd name="connsiteX1" fmla="*/ 4241110 w 4241110"/>
              <a:gd name="connsiteY1" fmla="*/ 64615 h 3296649"/>
              <a:gd name="connsiteX2" fmla="*/ 2986656 w 4241110"/>
              <a:gd name="connsiteY2" fmla="*/ 2506133 h 3296649"/>
              <a:gd name="connsiteX3" fmla="*/ 0 w 4241110"/>
              <a:gd name="connsiteY3" fmla="*/ 2504604 h 3296649"/>
              <a:gd name="connsiteX4" fmla="*/ 1078216 w 4241110"/>
              <a:gd name="connsiteY4" fmla="*/ 160767 h 329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110" h="3296649">
                <a:moveTo>
                  <a:pt x="1078216" y="160767"/>
                </a:moveTo>
                <a:cubicBezTo>
                  <a:pt x="1336680" y="-132024"/>
                  <a:pt x="3902615" y="64615"/>
                  <a:pt x="4241110" y="64615"/>
                </a:cubicBezTo>
                <a:cubicBezTo>
                  <a:pt x="4236768" y="1030318"/>
                  <a:pt x="2986656" y="1987948"/>
                  <a:pt x="2986656" y="2506133"/>
                </a:cubicBezTo>
                <a:cubicBezTo>
                  <a:pt x="2634995" y="4093645"/>
                  <a:pt x="963811" y="2858546"/>
                  <a:pt x="0" y="2504604"/>
                </a:cubicBezTo>
                <a:cubicBezTo>
                  <a:pt x="827448" y="1224318"/>
                  <a:pt x="475999" y="682627"/>
                  <a:pt x="1078216" y="16076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59">
            <a:extLst>
              <a:ext uri="{FF2B5EF4-FFF2-40B4-BE49-F238E27FC236}">
                <a16:creationId xmlns:a16="http://schemas.microsoft.com/office/drawing/2014/main" id="{F3B442BA-0A7C-451F-AE9C-EA71538F1346}"/>
              </a:ext>
            </a:extLst>
          </p:cNvPr>
          <p:cNvSpPr/>
          <p:nvPr/>
        </p:nvSpPr>
        <p:spPr>
          <a:xfrm rot="201913">
            <a:off x="42399458" y="15927525"/>
            <a:ext cx="2085041" cy="289428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2196372"/>
              <a:gd name="connsiteY0" fmla="*/ 239820 h 2859273"/>
              <a:gd name="connsiteX1" fmla="*/ 2062989 w 2196372"/>
              <a:gd name="connsiteY1" fmla="*/ 4584 h 2859273"/>
              <a:gd name="connsiteX2" fmla="*/ 2196372 w 2196372"/>
              <a:gd name="connsiteY2" fmla="*/ 1683381 h 2859273"/>
              <a:gd name="connsiteX3" fmla="*/ 1828942 w 2196372"/>
              <a:gd name="connsiteY3" fmla="*/ 2728184 h 2859273"/>
              <a:gd name="connsiteX4" fmla="*/ 77077 w 2196372"/>
              <a:gd name="connsiteY4" fmla="*/ 2852157 h 2859273"/>
              <a:gd name="connsiteX5" fmla="*/ 271269 w 2196372"/>
              <a:gd name="connsiteY5" fmla="*/ 1658064 h 2859273"/>
              <a:gd name="connsiteX6" fmla="*/ 129580 w 2196372"/>
              <a:gd name="connsiteY6" fmla="*/ 239820 h 2859273"/>
              <a:gd name="connsiteX0" fmla="*/ 129580 w 2201823"/>
              <a:gd name="connsiteY0" fmla="*/ 239820 h 2859273"/>
              <a:gd name="connsiteX1" fmla="*/ 2062989 w 2201823"/>
              <a:gd name="connsiteY1" fmla="*/ 4584 h 2859273"/>
              <a:gd name="connsiteX2" fmla="*/ 1828942 w 2201823"/>
              <a:gd name="connsiteY2" fmla="*/ 2728184 h 2859273"/>
              <a:gd name="connsiteX3" fmla="*/ 77077 w 2201823"/>
              <a:gd name="connsiteY3" fmla="*/ 2852157 h 2859273"/>
              <a:gd name="connsiteX4" fmla="*/ 271269 w 2201823"/>
              <a:gd name="connsiteY4" fmla="*/ 1658064 h 2859273"/>
              <a:gd name="connsiteX5" fmla="*/ 129580 w 2201823"/>
              <a:gd name="connsiteY5" fmla="*/ 239820 h 2859273"/>
              <a:gd name="connsiteX0" fmla="*/ 161070 w 2203018"/>
              <a:gd name="connsiteY0" fmla="*/ 118669 h 3021744"/>
              <a:gd name="connsiteX1" fmla="*/ 2064184 w 2203018"/>
              <a:gd name="connsiteY1" fmla="*/ 167055 h 3021744"/>
              <a:gd name="connsiteX2" fmla="*/ 1830137 w 2203018"/>
              <a:gd name="connsiteY2" fmla="*/ 2890655 h 3021744"/>
              <a:gd name="connsiteX3" fmla="*/ 78272 w 2203018"/>
              <a:gd name="connsiteY3" fmla="*/ 3014628 h 3021744"/>
              <a:gd name="connsiteX4" fmla="*/ 272464 w 2203018"/>
              <a:gd name="connsiteY4" fmla="*/ 1820535 h 3021744"/>
              <a:gd name="connsiteX5" fmla="*/ 161070 w 2203018"/>
              <a:gd name="connsiteY5" fmla="*/ 118669 h 3021744"/>
              <a:gd name="connsiteX0" fmla="*/ 161070 w 2203018"/>
              <a:gd name="connsiteY0" fmla="*/ 64281 h 2967356"/>
              <a:gd name="connsiteX1" fmla="*/ 2064184 w 2203018"/>
              <a:gd name="connsiteY1" fmla="*/ 112667 h 2967356"/>
              <a:gd name="connsiteX2" fmla="*/ 1830137 w 2203018"/>
              <a:gd name="connsiteY2" fmla="*/ 2836267 h 2967356"/>
              <a:gd name="connsiteX3" fmla="*/ 78272 w 2203018"/>
              <a:gd name="connsiteY3" fmla="*/ 2960240 h 2967356"/>
              <a:gd name="connsiteX4" fmla="*/ 272464 w 2203018"/>
              <a:gd name="connsiteY4" fmla="*/ 1766147 h 2967356"/>
              <a:gd name="connsiteX5" fmla="*/ 161070 w 2203018"/>
              <a:gd name="connsiteY5" fmla="*/ 64281 h 2967356"/>
              <a:gd name="connsiteX0" fmla="*/ 271792 w 2313740"/>
              <a:gd name="connsiteY0" fmla="*/ 64281 h 2967356"/>
              <a:gd name="connsiteX1" fmla="*/ 2174906 w 2313740"/>
              <a:gd name="connsiteY1" fmla="*/ 112667 h 2967356"/>
              <a:gd name="connsiteX2" fmla="*/ 1940859 w 2313740"/>
              <a:gd name="connsiteY2" fmla="*/ 2836267 h 2967356"/>
              <a:gd name="connsiteX3" fmla="*/ 188994 w 2313740"/>
              <a:gd name="connsiteY3" fmla="*/ 2960240 h 2967356"/>
              <a:gd name="connsiteX4" fmla="*/ 271792 w 2313740"/>
              <a:gd name="connsiteY4" fmla="*/ 64281 h 2967356"/>
              <a:gd name="connsiteX0" fmla="*/ 262553 w 2304501"/>
              <a:gd name="connsiteY0" fmla="*/ 64281 h 2898536"/>
              <a:gd name="connsiteX1" fmla="*/ 2165667 w 2304501"/>
              <a:gd name="connsiteY1" fmla="*/ 112667 h 2898536"/>
              <a:gd name="connsiteX2" fmla="*/ 1931620 w 2304501"/>
              <a:gd name="connsiteY2" fmla="*/ 2836267 h 2898536"/>
              <a:gd name="connsiteX3" fmla="*/ 196279 w 2304501"/>
              <a:gd name="connsiteY3" fmla="*/ 2841835 h 2898536"/>
              <a:gd name="connsiteX4" fmla="*/ 262553 w 2304501"/>
              <a:gd name="connsiteY4" fmla="*/ 64281 h 2898536"/>
              <a:gd name="connsiteX0" fmla="*/ 91446 w 2133394"/>
              <a:gd name="connsiteY0" fmla="*/ 64281 h 2898536"/>
              <a:gd name="connsiteX1" fmla="*/ 1994560 w 2133394"/>
              <a:gd name="connsiteY1" fmla="*/ 112667 h 2898536"/>
              <a:gd name="connsiteX2" fmla="*/ 1760513 w 2133394"/>
              <a:gd name="connsiteY2" fmla="*/ 2836267 h 2898536"/>
              <a:gd name="connsiteX3" fmla="*/ 25172 w 2133394"/>
              <a:gd name="connsiteY3" fmla="*/ 2841835 h 2898536"/>
              <a:gd name="connsiteX4" fmla="*/ 91446 w 2133394"/>
              <a:gd name="connsiteY4" fmla="*/ 64281 h 2898536"/>
              <a:gd name="connsiteX0" fmla="*/ 66274 w 2108222"/>
              <a:gd name="connsiteY0" fmla="*/ 64281 h 2898536"/>
              <a:gd name="connsiteX1" fmla="*/ 1969388 w 2108222"/>
              <a:gd name="connsiteY1" fmla="*/ 112667 h 2898536"/>
              <a:gd name="connsiteX2" fmla="*/ 1735341 w 2108222"/>
              <a:gd name="connsiteY2" fmla="*/ 2836267 h 2898536"/>
              <a:gd name="connsiteX3" fmla="*/ 0 w 2108222"/>
              <a:gd name="connsiteY3" fmla="*/ 2841835 h 2898536"/>
              <a:gd name="connsiteX4" fmla="*/ 66274 w 2108222"/>
              <a:gd name="connsiteY4" fmla="*/ 64281 h 2898536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041" h="2894289">
                <a:moveTo>
                  <a:pt x="181927" y="64281"/>
                </a:moveTo>
                <a:cubicBezTo>
                  <a:pt x="729517" y="-104591"/>
                  <a:pt x="1746546" y="112667"/>
                  <a:pt x="2085041" y="112667"/>
                </a:cubicBezTo>
                <a:cubicBezTo>
                  <a:pt x="2036451" y="875718"/>
                  <a:pt x="1909386" y="1720074"/>
                  <a:pt x="1966647" y="2805980"/>
                </a:cubicBezTo>
                <a:cubicBezTo>
                  <a:pt x="1152764" y="2931285"/>
                  <a:pt x="728518" y="2892757"/>
                  <a:pt x="0" y="2872122"/>
                </a:cubicBezTo>
                <a:cubicBezTo>
                  <a:pt x="320754" y="1411954"/>
                  <a:pt x="217167" y="775695"/>
                  <a:pt x="181927" y="6428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59">
            <a:extLst>
              <a:ext uri="{FF2B5EF4-FFF2-40B4-BE49-F238E27FC236}">
                <a16:creationId xmlns:a16="http://schemas.microsoft.com/office/drawing/2014/main" id="{DF68772C-B0B5-4925-9AAB-AD95EC81DCFB}"/>
              </a:ext>
            </a:extLst>
          </p:cNvPr>
          <p:cNvSpPr/>
          <p:nvPr/>
        </p:nvSpPr>
        <p:spPr>
          <a:xfrm>
            <a:off x="41959015" y="21221862"/>
            <a:ext cx="2409453" cy="327476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3045 w 1900962"/>
              <a:gd name="connsiteY0" fmla="*/ 2179426 h 3109112"/>
              <a:gd name="connsiteX1" fmla="*/ 208491 w 1900962"/>
              <a:gd name="connsiteY1" fmla="*/ 0 h 3109112"/>
              <a:gd name="connsiteX2" fmla="*/ 1562460 w 1900962"/>
              <a:gd name="connsiteY2" fmla="*/ 0 h 3109112"/>
              <a:gd name="connsiteX3" fmla="*/ 1900962 w 1900962"/>
              <a:gd name="connsiteY3" fmla="*/ 338502 h 3109112"/>
              <a:gd name="connsiteX4" fmla="*/ 1900962 w 1900962"/>
              <a:gd name="connsiteY4" fmla="*/ 2770610 h 3109112"/>
              <a:gd name="connsiteX5" fmla="*/ 1562460 w 1900962"/>
              <a:gd name="connsiteY5" fmla="*/ 3109112 h 3109112"/>
              <a:gd name="connsiteX6" fmla="*/ 293858 w 1900962"/>
              <a:gd name="connsiteY6" fmla="*/ 3063748 h 3109112"/>
              <a:gd name="connsiteX7" fmla="*/ 13045 w 1900962"/>
              <a:gd name="connsiteY7" fmla="*/ 2179426 h 3109112"/>
              <a:gd name="connsiteX0" fmla="*/ 495597 w 2383514"/>
              <a:gd name="connsiteY0" fmla="*/ 2179426 h 3180979"/>
              <a:gd name="connsiteX1" fmla="*/ 691043 w 2383514"/>
              <a:gd name="connsiteY1" fmla="*/ 0 h 3180979"/>
              <a:gd name="connsiteX2" fmla="*/ 2045012 w 2383514"/>
              <a:gd name="connsiteY2" fmla="*/ 0 h 3180979"/>
              <a:gd name="connsiteX3" fmla="*/ 2383514 w 2383514"/>
              <a:gd name="connsiteY3" fmla="*/ 338502 h 3180979"/>
              <a:gd name="connsiteX4" fmla="*/ 2383514 w 2383514"/>
              <a:gd name="connsiteY4" fmla="*/ 2770610 h 3180979"/>
              <a:gd name="connsiteX5" fmla="*/ 2045012 w 2383514"/>
              <a:gd name="connsiteY5" fmla="*/ 3109112 h 3180979"/>
              <a:gd name="connsiteX6" fmla="*/ 73025 w 2383514"/>
              <a:gd name="connsiteY6" fmla="*/ 3180979 h 3180979"/>
              <a:gd name="connsiteX7" fmla="*/ 495597 w 2383514"/>
              <a:gd name="connsiteY7" fmla="*/ 2179426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338502 h 3180979"/>
              <a:gd name="connsiteX4" fmla="*/ 2365915 w 2365915"/>
              <a:gd name="connsiteY4" fmla="*/ 2770610 h 3180979"/>
              <a:gd name="connsiteX5" fmla="*/ 2027413 w 2365915"/>
              <a:gd name="connsiteY5" fmla="*/ 3109112 h 3180979"/>
              <a:gd name="connsiteX6" fmla="*/ 55426 w 2365915"/>
              <a:gd name="connsiteY6" fmla="*/ 3180979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2770610 h 3180979"/>
              <a:gd name="connsiteX4" fmla="*/ 2027413 w 2365915"/>
              <a:gd name="connsiteY4" fmla="*/ 3109112 h 3180979"/>
              <a:gd name="connsiteX5" fmla="*/ 55426 w 2365915"/>
              <a:gd name="connsiteY5" fmla="*/ 3180979 h 3180979"/>
              <a:gd name="connsiteX0" fmla="*/ 55426 w 2377698"/>
              <a:gd name="connsiteY0" fmla="*/ 3274764 h 3274764"/>
              <a:gd name="connsiteX1" fmla="*/ 673444 w 2377698"/>
              <a:gd name="connsiteY1" fmla="*/ 93785 h 3274764"/>
              <a:gd name="connsiteX2" fmla="*/ 2168090 w 2377698"/>
              <a:gd name="connsiteY2" fmla="*/ 0 h 3274764"/>
              <a:gd name="connsiteX3" fmla="*/ 2365915 w 2377698"/>
              <a:gd name="connsiteY3" fmla="*/ 2864395 h 3274764"/>
              <a:gd name="connsiteX4" fmla="*/ 2027413 w 2377698"/>
              <a:gd name="connsiteY4" fmla="*/ 3202897 h 3274764"/>
              <a:gd name="connsiteX5" fmla="*/ 55426 w 2377698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98964 w 2409453"/>
              <a:gd name="connsiteY0" fmla="*/ 3274764 h 3274764"/>
              <a:gd name="connsiteX1" fmla="*/ 716982 w 2409453"/>
              <a:gd name="connsiteY1" fmla="*/ 93785 h 3274764"/>
              <a:gd name="connsiteX2" fmla="*/ 2211628 w 2409453"/>
              <a:gd name="connsiteY2" fmla="*/ 0 h 3274764"/>
              <a:gd name="connsiteX3" fmla="*/ 2409453 w 2409453"/>
              <a:gd name="connsiteY3" fmla="*/ 2864395 h 3274764"/>
              <a:gd name="connsiteX4" fmla="*/ 2070951 w 2409453"/>
              <a:gd name="connsiteY4" fmla="*/ 3202897 h 3274764"/>
              <a:gd name="connsiteX5" fmla="*/ 98964 w 2409453"/>
              <a:gd name="connsiteY5" fmla="*/ 3274764 h 32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9453" h="3274764">
                <a:moveTo>
                  <a:pt x="98964" y="3274764"/>
                </a:moveTo>
                <a:cubicBezTo>
                  <a:pt x="-243928" y="1959410"/>
                  <a:pt x="388318" y="623948"/>
                  <a:pt x="716982" y="93785"/>
                </a:cubicBezTo>
                <a:lnTo>
                  <a:pt x="2211628" y="0"/>
                </a:lnTo>
                <a:cubicBezTo>
                  <a:pt x="2188906" y="836907"/>
                  <a:pt x="2409453" y="2346210"/>
                  <a:pt x="2409453" y="2864395"/>
                </a:cubicBezTo>
                <a:cubicBezTo>
                  <a:pt x="2409453" y="3051344"/>
                  <a:pt x="2257900" y="3202897"/>
                  <a:pt x="2070951" y="3202897"/>
                </a:cubicBezTo>
                <a:lnTo>
                  <a:pt x="98964" y="327476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58">
            <a:extLst>
              <a:ext uri="{FF2B5EF4-FFF2-40B4-BE49-F238E27FC236}">
                <a16:creationId xmlns:a16="http://schemas.microsoft.com/office/drawing/2014/main" id="{9FBF00A2-4346-4CBB-8036-F6F6B15A4C07}"/>
              </a:ext>
            </a:extLst>
          </p:cNvPr>
          <p:cNvSpPr/>
          <p:nvPr/>
        </p:nvSpPr>
        <p:spPr>
          <a:xfrm rot="1184014">
            <a:off x="26042385" y="21848861"/>
            <a:ext cx="15331019" cy="6955384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704011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0" fmla="*/ 0 w 14141890"/>
              <a:gd name="connsiteY0" fmla="*/ 4207149 h 4208696"/>
              <a:gd name="connsiteX1" fmla="*/ 7129059 w 14141890"/>
              <a:gd name="connsiteY1" fmla="*/ 0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4141890"/>
              <a:gd name="connsiteY0" fmla="*/ 4207149 h 4208696"/>
              <a:gd name="connsiteX1" fmla="*/ 7192165 w 14141890"/>
              <a:gd name="connsiteY1" fmla="*/ 1148085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6011053"/>
              <a:gd name="connsiteY0" fmla="*/ 5040477 h 5042024"/>
              <a:gd name="connsiteX1" fmla="*/ 7192165 w 16011053"/>
              <a:gd name="connsiteY1" fmla="*/ 1981413 h 5042024"/>
              <a:gd name="connsiteX2" fmla="*/ 14001085 w 16011053"/>
              <a:gd name="connsiteY2" fmla="*/ 833328 h 5042024"/>
              <a:gd name="connsiteX3" fmla="*/ 16011053 w 16011053"/>
              <a:gd name="connsiteY3" fmla="*/ 4732 h 5042024"/>
              <a:gd name="connsiteX4" fmla="*/ 14141890 w 16011053"/>
              <a:gd name="connsiteY4" fmla="*/ 1537339 h 5042024"/>
              <a:gd name="connsiteX5" fmla="*/ 11913599 w 16011053"/>
              <a:gd name="connsiteY5" fmla="*/ 2027557 h 5042024"/>
              <a:gd name="connsiteX6" fmla="*/ 9152620 w 16011053"/>
              <a:gd name="connsiteY6" fmla="*/ 2238479 h 5042024"/>
              <a:gd name="connsiteX7" fmla="*/ 0 w 16011053"/>
              <a:gd name="connsiteY7" fmla="*/ 5040477 h 5042024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11913599 w 16011053"/>
              <a:gd name="connsiteY5" fmla="*/ 3436924 h 6451391"/>
              <a:gd name="connsiteX6" fmla="*/ 9152620 w 16011053"/>
              <a:gd name="connsiteY6" fmla="*/ 3647846 h 6451391"/>
              <a:gd name="connsiteX7" fmla="*/ 0 w 16011053"/>
              <a:gd name="connsiteY7" fmla="*/ 6449844 h 6451391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9152620 w 16011053"/>
              <a:gd name="connsiteY5" fmla="*/ 3647846 h 6451391"/>
              <a:gd name="connsiteX6" fmla="*/ 0 w 16011053"/>
              <a:gd name="connsiteY6" fmla="*/ 6449844 h 6451391"/>
              <a:gd name="connsiteX0" fmla="*/ 0 w 15603097"/>
              <a:gd name="connsiteY0" fmla="*/ 6451510 h 6453057"/>
              <a:gd name="connsiteX1" fmla="*/ 7192165 w 15603097"/>
              <a:gd name="connsiteY1" fmla="*/ 3392446 h 6453057"/>
              <a:gd name="connsiteX2" fmla="*/ 15114594 w 15603097"/>
              <a:gd name="connsiteY2" fmla="*/ 1666 h 6453057"/>
              <a:gd name="connsiteX3" fmla="*/ 14141890 w 15603097"/>
              <a:gd name="connsiteY3" fmla="*/ 2948372 h 6453057"/>
              <a:gd name="connsiteX4" fmla="*/ 9152620 w 15603097"/>
              <a:gd name="connsiteY4" fmla="*/ 3649512 h 6453057"/>
              <a:gd name="connsiteX5" fmla="*/ 0 w 15603097"/>
              <a:gd name="connsiteY5" fmla="*/ 6451510 h 6453057"/>
              <a:gd name="connsiteX0" fmla="*/ 0 w 15638729"/>
              <a:gd name="connsiteY0" fmla="*/ 6458390 h 6459937"/>
              <a:gd name="connsiteX1" fmla="*/ 7192165 w 15638729"/>
              <a:gd name="connsiteY1" fmla="*/ 3399326 h 6459937"/>
              <a:gd name="connsiteX2" fmla="*/ 15114594 w 15638729"/>
              <a:gd name="connsiteY2" fmla="*/ 8546 h 6459937"/>
              <a:gd name="connsiteX3" fmla="*/ 14296824 w 15638729"/>
              <a:gd name="connsiteY3" fmla="*/ 956774 h 6459937"/>
              <a:gd name="connsiteX4" fmla="*/ 9152620 w 15638729"/>
              <a:gd name="connsiteY4" fmla="*/ 3656392 h 6459937"/>
              <a:gd name="connsiteX5" fmla="*/ 0 w 15638729"/>
              <a:gd name="connsiteY5" fmla="*/ 6458390 h 6459937"/>
              <a:gd name="connsiteX0" fmla="*/ 0 w 15495318"/>
              <a:gd name="connsiteY0" fmla="*/ 6454677 h 6456224"/>
              <a:gd name="connsiteX1" fmla="*/ 7192165 w 15495318"/>
              <a:gd name="connsiteY1" fmla="*/ 3395613 h 6456224"/>
              <a:gd name="connsiteX2" fmla="*/ 15114594 w 15495318"/>
              <a:gd name="connsiteY2" fmla="*/ 4833 h 6456224"/>
              <a:gd name="connsiteX3" fmla="*/ 14296824 w 15495318"/>
              <a:gd name="connsiteY3" fmla="*/ 953061 h 6456224"/>
              <a:gd name="connsiteX4" fmla="*/ 9152620 w 15495318"/>
              <a:gd name="connsiteY4" fmla="*/ 3652679 h 6456224"/>
              <a:gd name="connsiteX5" fmla="*/ 0 w 15495318"/>
              <a:gd name="connsiteY5" fmla="*/ 6454677 h 6456224"/>
              <a:gd name="connsiteX0" fmla="*/ 0 w 15717151"/>
              <a:gd name="connsiteY0" fmla="*/ 6460866 h 6462413"/>
              <a:gd name="connsiteX1" fmla="*/ 7192165 w 15717151"/>
              <a:gd name="connsiteY1" fmla="*/ 3401802 h 6462413"/>
              <a:gd name="connsiteX2" fmla="*/ 15114594 w 15717151"/>
              <a:gd name="connsiteY2" fmla="*/ 11022 h 6462413"/>
              <a:gd name="connsiteX3" fmla="*/ 15294495 w 15717151"/>
              <a:gd name="connsiteY3" fmla="*/ 476827 h 6462413"/>
              <a:gd name="connsiteX4" fmla="*/ 9152620 w 15717151"/>
              <a:gd name="connsiteY4" fmla="*/ 3658868 h 6462413"/>
              <a:gd name="connsiteX5" fmla="*/ 0 w 15717151"/>
              <a:gd name="connsiteY5" fmla="*/ 6460866 h 6462413"/>
              <a:gd name="connsiteX0" fmla="*/ 0 w 15683210"/>
              <a:gd name="connsiteY0" fmla="*/ 6459208 h 6460755"/>
              <a:gd name="connsiteX1" fmla="*/ 7192165 w 15683210"/>
              <a:gd name="connsiteY1" fmla="*/ 3400144 h 6460755"/>
              <a:gd name="connsiteX2" fmla="*/ 15114594 w 15683210"/>
              <a:gd name="connsiteY2" fmla="*/ 9364 h 6460755"/>
              <a:gd name="connsiteX3" fmla="*/ 15294495 w 15683210"/>
              <a:gd name="connsiteY3" fmla="*/ 475169 h 6460755"/>
              <a:gd name="connsiteX4" fmla="*/ 9152620 w 15683210"/>
              <a:gd name="connsiteY4" fmla="*/ 3657210 h 6460755"/>
              <a:gd name="connsiteX5" fmla="*/ 0 w 15683210"/>
              <a:gd name="connsiteY5" fmla="*/ 6459208 h 6460755"/>
              <a:gd name="connsiteX0" fmla="*/ 0 w 15296725"/>
              <a:gd name="connsiteY0" fmla="*/ 6449844 h 6451391"/>
              <a:gd name="connsiteX1" fmla="*/ 7192165 w 15296725"/>
              <a:gd name="connsiteY1" fmla="*/ 3390780 h 6451391"/>
              <a:gd name="connsiteX2" fmla="*/ 15114594 w 15296725"/>
              <a:gd name="connsiteY2" fmla="*/ 0 h 6451391"/>
              <a:gd name="connsiteX3" fmla="*/ 15294495 w 15296725"/>
              <a:gd name="connsiteY3" fmla="*/ 465805 h 6451391"/>
              <a:gd name="connsiteX4" fmla="*/ 9152620 w 15296725"/>
              <a:gd name="connsiteY4" fmla="*/ 3647846 h 6451391"/>
              <a:gd name="connsiteX5" fmla="*/ 0 w 15296725"/>
              <a:gd name="connsiteY5" fmla="*/ 6449844 h 6451391"/>
              <a:gd name="connsiteX0" fmla="*/ 732964 w 16029689"/>
              <a:gd name="connsiteY0" fmla="*/ 6449844 h 7060467"/>
              <a:gd name="connsiteX1" fmla="*/ 7925129 w 16029689"/>
              <a:gd name="connsiteY1" fmla="*/ 3390780 h 7060467"/>
              <a:gd name="connsiteX2" fmla="*/ 15847558 w 16029689"/>
              <a:gd name="connsiteY2" fmla="*/ 0 h 7060467"/>
              <a:gd name="connsiteX3" fmla="*/ 16027459 w 16029689"/>
              <a:gd name="connsiteY3" fmla="*/ 465805 h 7060467"/>
              <a:gd name="connsiteX4" fmla="*/ 9885584 w 16029689"/>
              <a:gd name="connsiteY4" fmla="*/ 3647846 h 7060467"/>
              <a:gd name="connsiteX5" fmla="*/ 1237867 w 16029689"/>
              <a:gd name="connsiteY5" fmla="*/ 6850989 h 7060467"/>
              <a:gd name="connsiteX6" fmla="*/ 732964 w 16029689"/>
              <a:gd name="connsiteY6" fmla="*/ 6449844 h 7060467"/>
              <a:gd name="connsiteX0" fmla="*/ 414063 w 15710788"/>
              <a:gd name="connsiteY0" fmla="*/ 6449844 h 6903425"/>
              <a:gd name="connsiteX1" fmla="*/ 7606228 w 15710788"/>
              <a:gd name="connsiteY1" fmla="*/ 3390780 h 6903425"/>
              <a:gd name="connsiteX2" fmla="*/ 15528657 w 15710788"/>
              <a:gd name="connsiteY2" fmla="*/ 0 h 6903425"/>
              <a:gd name="connsiteX3" fmla="*/ 15708558 w 15710788"/>
              <a:gd name="connsiteY3" fmla="*/ 465805 h 6903425"/>
              <a:gd name="connsiteX4" fmla="*/ 9566683 w 15710788"/>
              <a:gd name="connsiteY4" fmla="*/ 3647846 h 6903425"/>
              <a:gd name="connsiteX5" fmla="*/ 918966 w 15710788"/>
              <a:gd name="connsiteY5" fmla="*/ 6850989 h 6903425"/>
              <a:gd name="connsiteX6" fmla="*/ 414063 w 15710788"/>
              <a:gd name="connsiteY6" fmla="*/ 6449844 h 6903425"/>
              <a:gd name="connsiteX0" fmla="*/ 12402 w 15309127"/>
              <a:gd name="connsiteY0" fmla="*/ 6449844 h 6890887"/>
              <a:gd name="connsiteX1" fmla="*/ 7204567 w 15309127"/>
              <a:gd name="connsiteY1" fmla="*/ 3390780 h 6890887"/>
              <a:gd name="connsiteX2" fmla="*/ 15126996 w 15309127"/>
              <a:gd name="connsiteY2" fmla="*/ 0 h 6890887"/>
              <a:gd name="connsiteX3" fmla="*/ 15306897 w 15309127"/>
              <a:gd name="connsiteY3" fmla="*/ 465805 h 6890887"/>
              <a:gd name="connsiteX4" fmla="*/ 9165022 w 15309127"/>
              <a:gd name="connsiteY4" fmla="*/ 3647846 h 6890887"/>
              <a:gd name="connsiteX5" fmla="*/ 517305 w 15309127"/>
              <a:gd name="connsiteY5" fmla="*/ 6850989 h 6890887"/>
              <a:gd name="connsiteX6" fmla="*/ 12402 w 15309127"/>
              <a:gd name="connsiteY6" fmla="*/ 6449844 h 6890887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9186914 w 15331019"/>
              <a:gd name="connsiteY4" fmla="*/ 364784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1019" h="6955384">
                <a:moveTo>
                  <a:pt x="34294" y="6449844"/>
                </a:moveTo>
                <a:lnTo>
                  <a:pt x="7226459" y="3390780"/>
                </a:lnTo>
                <a:lnTo>
                  <a:pt x="15148888" y="0"/>
                </a:lnTo>
                <a:cubicBezTo>
                  <a:pt x="15320296" y="230176"/>
                  <a:pt x="15338934" y="310268"/>
                  <a:pt x="15328789" y="465805"/>
                </a:cubicBezTo>
                <a:cubicBezTo>
                  <a:pt x="14185717" y="838096"/>
                  <a:pt x="11074432" y="2310761"/>
                  <a:pt x="8155412" y="3619316"/>
                </a:cubicBezTo>
                <a:cubicBezTo>
                  <a:pt x="5732658" y="4581202"/>
                  <a:pt x="1791887" y="6456918"/>
                  <a:pt x="266450" y="6923918"/>
                </a:cubicBezTo>
                <a:cubicBezTo>
                  <a:pt x="8556" y="7035870"/>
                  <a:pt x="-46152" y="6842418"/>
                  <a:pt x="34294" y="64498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59">
            <a:extLst>
              <a:ext uri="{FF2B5EF4-FFF2-40B4-BE49-F238E27FC236}">
                <a16:creationId xmlns:a16="http://schemas.microsoft.com/office/drawing/2014/main" id="{8B03C832-62D7-4C1D-A2C2-C55D05DC1746}"/>
              </a:ext>
            </a:extLst>
          </p:cNvPr>
          <p:cNvSpPr/>
          <p:nvPr/>
        </p:nvSpPr>
        <p:spPr>
          <a:xfrm rot="836984">
            <a:off x="13946337" y="10008691"/>
            <a:ext cx="3472144" cy="298331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144" h="2983317">
                <a:moveTo>
                  <a:pt x="3472144" y="2983317"/>
                </a:moveTo>
                <a:cubicBezTo>
                  <a:pt x="2635787" y="2330529"/>
                  <a:pt x="1934924" y="1805691"/>
                  <a:pt x="0" y="965663"/>
                </a:cubicBezTo>
                <a:cubicBezTo>
                  <a:pt x="1428072" y="515123"/>
                  <a:pt x="1966815" y="365626"/>
                  <a:pt x="2800375" y="0"/>
                </a:cubicBezTo>
                <a:cubicBezTo>
                  <a:pt x="3062080" y="1378140"/>
                  <a:pt x="3238991" y="1663052"/>
                  <a:pt x="3472144" y="2983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59">
            <a:extLst>
              <a:ext uri="{FF2B5EF4-FFF2-40B4-BE49-F238E27FC236}">
                <a16:creationId xmlns:a16="http://schemas.microsoft.com/office/drawing/2014/main" id="{E8325D49-8412-4305-9884-FF47DE077181}"/>
              </a:ext>
            </a:extLst>
          </p:cNvPr>
          <p:cNvSpPr/>
          <p:nvPr/>
        </p:nvSpPr>
        <p:spPr>
          <a:xfrm rot="836984">
            <a:off x="14753965" y="5828662"/>
            <a:ext cx="2739587" cy="87041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587" h="870419">
                <a:moveTo>
                  <a:pt x="1571543" y="825937"/>
                </a:moveTo>
                <a:cubicBezTo>
                  <a:pt x="653031" y="727462"/>
                  <a:pt x="-41434" y="860565"/>
                  <a:pt x="1924" y="314295"/>
                </a:cubicBezTo>
                <a:cubicBezTo>
                  <a:pt x="20534" y="-163015"/>
                  <a:pt x="696752" y="30215"/>
                  <a:pt x="1477929" y="85882"/>
                </a:cubicBezTo>
                <a:cubicBezTo>
                  <a:pt x="3028149" y="-7604"/>
                  <a:pt x="3253099" y="1102876"/>
                  <a:pt x="1571543" y="8259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59">
            <a:extLst>
              <a:ext uri="{FF2B5EF4-FFF2-40B4-BE49-F238E27FC236}">
                <a16:creationId xmlns:a16="http://schemas.microsoft.com/office/drawing/2014/main" id="{42C79DC0-B311-4520-9BD6-436506E34487}"/>
              </a:ext>
            </a:extLst>
          </p:cNvPr>
          <p:cNvSpPr/>
          <p:nvPr/>
        </p:nvSpPr>
        <p:spPr>
          <a:xfrm rot="836984">
            <a:off x="15794215" y="7851481"/>
            <a:ext cx="1270992" cy="1437378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1571543 w 2525628"/>
              <a:gd name="connsiteY0" fmla="*/ 1106156 h 1141033"/>
              <a:gd name="connsiteX1" fmla="*/ 1924 w 2525628"/>
              <a:gd name="connsiteY1" fmla="*/ 594514 h 1141033"/>
              <a:gd name="connsiteX2" fmla="*/ 949903 w 2525628"/>
              <a:gd name="connsiteY2" fmla="*/ 10464 h 1141033"/>
              <a:gd name="connsiteX3" fmla="*/ 1571543 w 2525628"/>
              <a:gd name="connsiteY3" fmla="*/ 1106156 h 1141033"/>
              <a:gd name="connsiteX0" fmla="*/ 1703891 w 2613174"/>
              <a:gd name="connsiteY0" fmla="*/ 1387271 h 1417065"/>
              <a:gd name="connsiteX1" fmla="*/ 1632 w 2613174"/>
              <a:gd name="connsiteY1" fmla="*/ 594514 h 1417065"/>
              <a:gd name="connsiteX2" fmla="*/ 949611 w 2613174"/>
              <a:gd name="connsiteY2" fmla="*/ 10464 h 1417065"/>
              <a:gd name="connsiteX3" fmla="*/ 1703891 w 2613174"/>
              <a:gd name="connsiteY3" fmla="*/ 1387271 h 1417065"/>
              <a:gd name="connsiteX0" fmla="*/ 754280 w 1663563"/>
              <a:gd name="connsiteY0" fmla="*/ 1380434 h 1410228"/>
              <a:gd name="connsiteX1" fmla="*/ 0 w 1663563"/>
              <a:gd name="connsiteY1" fmla="*/ 3627 h 1410228"/>
              <a:gd name="connsiteX2" fmla="*/ 754280 w 1663563"/>
              <a:gd name="connsiteY2" fmla="*/ 1380434 h 1410228"/>
              <a:gd name="connsiteX0" fmla="*/ 981678 w 1890961"/>
              <a:gd name="connsiteY0" fmla="*/ 1380434 h 1410228"/>
              <a:gd name="connsiteX1" fmla="*/ 227398 w 1890961"/>
              <a:gd name="connsiteY1" fmla="*/ 3627 h 1410228"/>
              <a:gd name="connsiteX2" fmla="*/ 981678 w 1890961"/>
              <a:gd name="connsiteY2" fmla="*/ 1380434 h 1410228"/>
              <a:gd name="connsiteX0" fmla="*/ 1017229 w 1913446"/>
              <a:gd name="connsiteY0" fmla="*/ 1417385 h 1446618"/>
              <a:gd name="connsiteX1" fmla="*/ 222346 w 1913446"/>
              <a:gd name="connsiteY1" fmla="*/ 3555 h 1446618"/>
              <a:gd name="connsiteX2" fmla="*/ 1017229 w 1913446"/>
              <a:gd name="connsiteY2" fmla="*/ 1417385 h 1446618"/>
              <a:gd name="connsiteX0" fmla="*/ 1113570 w 2009787"/>
              <a:gd name="connsiteY0" fmla="*/ 1417385 h 1446618"/>
              <a:gd name="connsiteX1" fmla="*/ 318687 w 2009787"/>
              <a:gd name="connsiteY1" fmla="*/ 3555 h 1446618"/>
              <a:gd name="connsiteX2" fmla="*/ 1113570 w 2009787"/>
              <a:gd name="connsiteY2" fmla="*/ 1417385 h 1446618"/>
              <a:gd name="connsiteX0" fmla="*/ 1113570 w 1404010"/>
              <a:gd name="connsiteY0" fmla="*/ 1418910 h 1418910"/>
              <a:gd name="connsiteX1" fmla="*/ 318687 w 1404010"/>
              <a:gd name="connsiteY1" fmla="*/ 5080 h 1418910"/>
              <a:gd name="connsiteX2" fmla="*/ 1113570 w 1404010"/>
              <a:gd name="connsiteY2" fmla="*/ 1418910 h 1418910"/>
              <a:gd name="connsiteX0" fmla="*/ 1113570 w 1667010"/>
              <a:gd name="connsiteY0" fmla="*/ 1417963 h 1418093"/>
              <a:gd name="connsiteX1" fmla="*/ 318687 w 1667010"/>
              <a:gd name="connsiteY1" fmla="*/ 4133 h 1418093"/>
              <a:gd name="connsiteX2" fmla="*/ 1113570 w 1667010"/>
              <a:gd name="connsiteY2" fmla="*/ 1417963 h 1418093"/>
              <a:gd name="connsiteX0" fmla="*/ 1477963 w 2031403"/>
              <a:gd name="connsiteY0" fmla="*/ 1417963 h 1418093"/>
              <a:gd name="connsiteX1" fmla="*/ 683080 w 2031403"/>
              <a:gd name="connsiteY1" fmla="*/ 4133 h 1418093"/>
              <a:gd name="connsiteX2" fmla="*/ 1477963 w 2031403"/>
              <a:gd name="connsiteY2" fmla="*/ 1417963 h 1418093"/>
              <a:gd name="connsiteX0" fmla="*/ 1026353 w 1355129"/>
              <a:gd name="connsiteY0" fmla="*/ 1472341 h 1472449"/>
              <a:gd name="connsiteX1" fmla="*/ 231470 w 1355129"/>
              <a:gd name="connsiteY1" fmla="*/ 58511 h 1472449"/>
              <a:gd name="connsiteX2" fmla="*/ 1026353 w 1355129"/>
              <a:gd name="connsiteY2" fmla="*/ 1472341 h 1472449"/>
              <a:gd name="connsiteX0" fmla="*/ 999584 w 1262479"/>
              <a:gd name="connsiteY0" fmla="*/ 1486586 h 1562001"/>
              <a:gd name="connsiteX1" fmla="*/ 204701 w 1262479"/>
              <a:gd name="connsiteY1" fmla="*/ 72756 h 1562001"/>
              <a:gd name="connsiteX2" fmla="*/ 999584 w 1262479"/>
              <a:gd name="connsiteY2" fmla="*/ 1486586 h 1562001"/>
              <a:gd name="connsiteX0" fmla="*/ 964931 w 1123074"/>
              <a:gd name="connsiteY0" fmla="*/ 1481834 h 1523921"/>
              <a:gd name="connsiteX1" fmla="*/ 170048 w 1123074"/>
              <a:gd name="connsiteY1" fmla="*/ 68004 h 1523921"/>
              <a:gd name="connsiteX2" fmla="*/ 964931 w 1123074"/>
              <a:gd name="connsiteY2" fmla="*/ 1481834 h 1523921"/>
              <a:gd name="connsiteX0" fmla="*/ 976037 w 1170699"/>
              <a:gd name="connsiteY0" fmla="*/ 1484986 h 1549038"/>
              <a:gd name="connsiteX1" fmla="*/ 181154 w 1170699"/>
              <a:gd name="connsiteY1" fmla="*/ 71156 h 1549038"/>
              <a:gd name="connsiteX2" fmla="*/ 976037 w 1170699"/>
              <a:gd name="connsiteY2" fmla="*/ 1484986 h 154903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81638 w 1081638"/>
              <a:gd name="connsiteY0" fmla="*/ 1404486 h 1404486"/>
              <a:gd name="connsiteX1" fmla="*/ 149871 w 1081638"/>
              <a:gd name="connsiteY1" fmla="*/ 71766 h 1404486"/>
              <a:gd name="connsiteX2" fmla="*/ 1081638 w 1081638"/>
              <a:gd name="connsiteY2" fmla="*/ 1404486 h 1404486"/>
              <a:gd name="connsiteX0" fmla="*/ 1004873 w 1004873"/>
              <a:gd name="connsiteY0" fmla="*/ 1263526 h 1263526"/>
              <a:gd name="connsiteX1" fmla="*/ 0 w 1004873"/>
              <a:gd name="connsiteY1" fmla="*/ 0 h 1263526"/>
              <a:gd name="connsiteX2" fmla="*/ 1004873 w 1004873"/>
              <a:gd name="connsiteY2" fmla="*/ 1263526 h 1263526"/>
              <a:gd name="connsiteX0" fmla="*/ 1004873 w 1059576"/>
              <a:gd name="connsiteY0" fmla="*/ 1263526 h 1283543"/>
              <a:gd name="connsiteX1" fmla="*/ 0 w 1059576"/>
              <a:gd name="connsiteY1" fmla="*/ 0 h 1283543"/>
              <a:gd name="connsiteX2" fmla="*/ 1004873 w 1059576"/>
              <a:gd name="connsiteY2" fmla="*/ 1263526 h 1283543"/>
              <a:gd name="connsiteX0" fmla="*/ 1058465 w 1111486"/>
              <a:gd name="connsiteY0" fmla="*/ 1281204 h 1297849"/>
              <a:gd name="connsiteX1" fmla="*/ 53592 w 1111486"/>
              <a:gd name="connsiteY1" fmla="*/ 17678 h 1297849"/>
              <a:gd name="connsiteX2" fmla="*/ 1058465 w 1111486"/>
              <a:gd name="connsiteY2" fmla="*/ 1281204 h 1297849"/>
              <a:gd name="connsiteX0" fmla="*/ 1136159 w 1200965"/>
              <a:gd name="connsiteY0" fmla="*/ 1356401 h 1377577"/>
              <a:gd name="connsiteX1" fmla="*/ 131286 w 1200965"/>
              <a:gd name="connsiteY1" fmla="*/ 92875 h 1377577"/>
              <a:gd name="connsiteX2" fmla="*/ 1136159 w 1200965"/>
              <a:gd name="connsiteY2" fmla="*/ 1356401 h 1377577"/>
              <a:gd name="connsiteX0" fmla="*/ 1149209 w 1270992"/>
              <a:gd name="connsiteY0" fmla="*/ 1366058 h 1437378"/>
              <a:gd name="connsiteX1" fmla="*/ 144336 w 1270992"/>
              <a:gd name="connsiteY1" fmla="*/ 102532 h 1437378"/>
              <a:gd name="connsiteX2" fmla="*/ 1149209 w 1270992"/>
              <a:gd name="connsiteY2" fmla="*/ 1366058 h 143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992" h="1437378">
                <a:moveTo>
                  <a:pt x="1149209" y="1366058"/>
                </a:moveTo>
                <a:cubicBezTo>
                  <a:pt x="1603791" y="999188"/>
                  <a:pt x="677797" y="-384038"/>
                  <a:pt x="144336" y="102532"/>
                </a:cubicBezTo>
                <a:cubicBezTo>
                  <a:pt x="-389125" y="589102"/>
                  <a:pt x="694627" y="1732928"/>
                  <a:pt x="1149209" y="136605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59">
            <a:extLst>
              <a:ext uri="{FF2B5EF4-FFF2-40B4-BE49-F238E27FC236}">
                <a16:creationId xmlns:a16="http://schemas.microsoft.com/office/drawing/2014/main" id="{E7A93EFB-8CCC-462B-B52A-FF5940CA18C5}"/>
              </a:ext>
            </a:extLst>
          </p:cNvPr>
          <p:cNvSpPr/>
          <p:nvPr/>
        </p:nvSpPr>
        <p:spPr>
          <a:xfrm rot="836984">
            <a:off x="10947474" y="7282580"/>
            <a:ext cx="2173753" cy="250098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616093 w 2378360"/>
              <a:gd name="connsiteY0" fmla="*/ 2325156 h 2592794"/>
              <a:gd name="connsiteX1" fmla="*/ 294126 w 2378360"/>
              <a:gd name="connsiteY1" fmla="*/ 105143 h 2592794"/>
              <a:gd name="connsiteX2" fmla="*/ 1949266 w 2378360"/>
              <a:gd name="connsiteY2" fmla="*/ 247761 h 2592794"/>
              <a:gd name="connsiteX3" fmla="*/ 2264551 w 2378360"/>
              <a:gd name="connsiteY3" fmla="*/ 2437836 h 2592794"/>
              <a:gd name="connsiteX4" fmla="*/ 616093 w 2378360"/>
              <a:gd name="connsiteY4" fmla="*/ 2325156 h 2592794"/>
              <a:gd name="connsiteX0" fmla="*/ 616093 w 2786597"/>
              <a:gd name="connsiteY0" fmla="*/ 2320823 h 2588461"/>
              <a:gd name="connsiteX1" fmla="*/ 294126 w 2786597"/>
              <a:gd name="connsiteY1" fmla="*/ 100810 h 2588461"/>
              <a:gd name="connsiteX2" fmla="*/ 2673718 w 2786597"/>
              <a:gd name="connsiteY2" fmla="*/ 251914 h 2588461"/>
              <a:gd name="connsiteX3" fmla="*/ 2264551 w 2786597"/>
              <a:gd name="connsiteY3" fmla="*/ 2433503 h 2588461"/>
              <a:gd name="connsiteX4" fmla="*/ 616093 w 2786597"/>
              <a:gd name="connsiteY4" fmla="*/ 2320823 h 2588461"/>
              <a:gd name="connsiteX0" fmla="*/ 143429 w 2254417"/>
              <a:gd name="connsiteY0" fmla="*/ 2259777 h 2527415"/>
              <a:gd name="connsiteX1" fmla="*/ 700977 w 2254417"/>
              <a:gd name="connsiteY1" fmla="*/ 166765 h 2527415"/>
              <a:gd name="connsiteX2" fmla="*/ 2201054 w 2254417"/>
              <a:gd name="connsiteY2" fmla="*/ 190868 h 2527415"/>
              <a:gd name="connsiteX3" fmla="*/ 1791887 w 2254417"/>
              <a:gd name="connsiteY3" fmla="*/ 2372457 h 2527415"/>
              <a:gd name="connsiteX4" fmla="*/ 143429 w 2254417"/>
              <a:gd name="connsiteY4" fmla="*/ 2259777 h 2527415"/>
              <a:gd name="connsiteX0" fmla="*/ 158408 w 2210803"/>
              <a:gd name="connsiteY0" fmla="*/ 2622098 h 2665029"/>
              <a:gd name="connsiteX1" fmla="*/ 657363 w 2210803"/>
              <a:gd name="connsiteY1" fmla="*/ 166765 h 2665029"/>
              <a:gd name="connsiteX2" fmla="*/ 2157440 w 2210803"/>
              <a:gd name="connsiteY2" fmla="*/ 190868 h 2665029"/>
              <a:gd name="connsiteX3" fmla="*/ 1748273 w 2210803"/>
              <a:gd name="connsiteY3" fmla="*/ 2372457 h 2665029"/>
              <a:gd name="connsiteX4" fmla="*/ 158408 w 2210803"/>
              <a:gd name="connsiteY4" fmla="*/ 2622098 h 2665029"/>
              <a:gd name="connsiteX0" fmla="*/ 158408 w 2223560"/>
              <a:gd name="connsiteY0" fmla="*/ 2632312 h 2742851"/>
              <a:gd name="connsiteX1" fmla="*/ 657363 w 2223560"/>
              <a:gd name="connsiteY1" fmla="*/ 176979 h 2742851"/>
              <a:gd name="connsiteX2" fmla="*/ 2157440 w 2223560"/>
              <a:gd name="connsiteY2" fmla="*/ 201082 h 2742851"/>
              <a:gd name="connsiteX3" fmla="*/ 1814593 w 2223560"/>
              <a:gd name="connsiteY3" fmla="*/ 2523227 h 2742851"/>
              <a:gd name="connsiteX4" fmla="*/ 158408 w 2223560"/>
              <a:gd name="connsiteY4" fmla="*/ 2632312 h 2742851"/>
              <a:gd name="connsiteX0" fmla="*/ 148816 w 2211441"/>
              <a:gd name="connsiteY0" fmla="*/ 2549461 h 2660000"/>
              <a:gd name="connsiteX1" fmla="*/ 684321 w 2211441"/>
              <a:gd name="connsiteY1" fmla="*/ 367705 h 2660000"/>
              <a:gd name="connsiteX2" fmla="*/ 2147848 w 2211441"/>
              <a:gd name="connsiteY2" fmla="*/ 118231 h 2660000"/>
              <a:gd name="connsiteX3" fmla="*/ 1805001 w 2211441"/>
              <a:gd name="connsiteY3" fmla="*/ 2440376 h 2660000"/>
              <a:gd name="connsiteX4" fmla="*/ 148816 w 2211441"/>
              <a:gd name="connsiteY4" fmla="*/ 2549461 h 2660000"/>
              <a:gd name="connsiteX0" fmla="*/ 148816 w 2173753"/>
              <a:gd name="connsiteY0" fmla="*/ 2390446 h 2500985"/>
              <a:gd name="connsiteX1" fmla="*/ 684321 w 2173753"/>
              <a:gd name="connsiteY1" fmla="*/ 208690 h 2500985"/>
              <a:gd name="connsiteX2" fmla="*/ 2103192 w 2173753"/>
              <a:gd name="connsiteY2" fmla="*/ 158746 h 2500985"/>
              <a:gd name="connsiteX3" fmla="*/ 1805001 w 2173753"/>
              <a:gd name="connsiteY3" fmla="*/ 2281361 h 2500985"/>
              <a:gd name="connsiteX4" fmla="*/ 148816 w 2173753"/>
              <a:gd name="connsiteY4" fmla="*/ 2390446 h 250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753" h="2500985">
                <a:moveTo>
                  <a:pt x="148816" y="2390446"/>
                </a:moveTo>
                <a:cubicBezTo>
                  <a:pt x="-150160" y="2095820"/>
                  <a:pt x="-11905" y="656565"/>
                  <a:pt x="684321" y="208690"/>
                </a:cubicBezTo>
                <a:cubicBezTo>
                  <a:pt x="1139558" y="127189"/>
                  <a:pt x="1916412" y="-186699"/>
                  <a:pt x="2103192" y="158746"/>
                </a:cubicBezTo>
                <a:cubicBezTo>
                  <a:pt x="2289972" y="504191"/>
                  <a:pt x="2076644" y="1826211"/>
                  <a:pt x="1805001" y="2281361"/>
                </a:cubicBezTo>
                <a:cubicBezTo>
                  <a:pt x="1107402" y="2668741"/>
                  <a:pt x="663793" y="2434966"/>
                  <a:pt x="148816" y="2390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59">
            <a:extLst>
              <a:ext uri="{FF2B5EF4-FFF2-40B4-BE49-F238E27FC236}">
                <a16:creationId xmlns:a16="http://schemas.microsoft.com/office/drawing/2014/main" id="{09BC27F1-0D31-44D2-B227-CF80A87A7598}"/>
              </a:ext>
            </a:extLst>
          </p:cNvPr>
          <p:cNvSpPr/>
          <p:nvPr/>
        </p:nvSpPr>
        <p:spPr>
          <a:xfrm rot="1034539">
            <a:off x="10185614" y="10385146"/>
            <a:ext cx="2474652" cy="367596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423869 w 2030973"/>
              <a:gd name="connsiteY6" fmla="*/ 3063748 h 3109112"/>
              <a:gd name="connsiteX7" fmla="*/ 0 w 2030973"/>
              <a:gd name="connsiteY7" fmla="*/ 338502 h 3109112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366413 h 3137023"/>
              <a:gd name="connsiteX3" fmla="*/ 2030973 w 2030973"/>
              <a:gd name="connsiteY3" fmla="*/ 2798521 h 3137023"/>
              <a:gd name="connsiteX4" fmla="*/ 1692471 w 2030973"/>
              <a:gd name="connsiteY4" fmla="*/ 3137023 h 3137023"/>
              <a:gd name="connsiteX5" fmla="*/ 423869 w 2030973"/>
              <a:gd name="connsiteY5" fmla="*/ 3091659 h 3137023"/>
              <a:gd name="connsiteX6" fmla="*/ 0 w 2030973"/>
              <a:gd name="connsiteY6" fmla="*/ 366413 h 3137023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2798521 h 3137023"/>
              <a:gd name="connsiteX3" fmla="*/ 1692471 w 2030973"/>
              <a:gd name="connsiteY3" fmla="*/ 3137023 h 3137023"/>
              <a:gd name="connsiteX4" fmla="*/ 423869 w 2030973"/>
              <a:gd name="connsiteY4" fmla="*/ 3091659 h 3137023"/>
              <a:gd name="connsiteX5" fmla="*/ 0 w 2030973"/>
              <a:gd name="connsiteY5" fmla="*/ 366413 h 3137023"/>
              <a:gd name="connsiteX0" fmla="*/ 0 w 1878476"/>
              <a:gd name="connsiteY0" fmla="*/ 366413 h 3137023"/>
              <a:gd name="connsiteX1" fmla="*/ 1692471 w 1878476"/>
              <a:gd name="connsiteY1" fmla="*/ 27911 h 3137023"/>
              <a:gd name="connsiteX2" fmla="*/ 1692471 w 1878476"/>
              <a:gd name="connsiteY2" fmla="*/ 3137023 h 3137023"/>
              <a:gd name="connsiteX3" fmla="*/ 423869 w 1878476"/>
              <a:gd name="connsiteY3" fmla="*/ 3091659 h 3137023"/>
              <a:gd name="connsiteX4" fmla="*/ 0 w 1878476"/>
              <a:gd name="connsiteY4" fmla="*/ 366413 h 3137023"/>
              <a:gd name="connsiteX0" fmla="*/ 45532 w 1613122"/>
              <a:gd name="connsiteY0" fmla="*/ 247500 h 3283770"/>
              <a:gd name="connsiteX1" fmla="*/ 1427117 w 1613122"/>
              <a:gd name="connsiteY1" fmla="*/ 174658 h 3283770"/>
              <a:gd name="connsiteX2" fmla="*/ 1427117 w 1613122"/>
              <a:gd name="connsiteY2" fmla="*/ 3283770 h 3283770"/>
              <a:gd name="connsiteX3" fmla="*/ 158515 w 1613122"/>
              <a:gd name="connsiteY3" fmla="*/ 3238406 h 3283770"/>
              <a:gd name="connsiteX4" fmla="*/ 45532 w 1613122"/>
              <a:gd name="connsiteY4" fmla="*/ 247500 h 3283770"/>
              <a:gd name="connsiteX0" fmla="*/ 45532 w 1613122"/>
              <a:gd name="connsiteY0" fmla="*/ 150184 h 3186454"/>
              <a:gd name="connsiteX1" fmla="*/ 1427117 w 1613122"/>
              <a:gd name="connsiteY1" fmla="*/ 77342 h 3186454"/>
              <a:gd name="connsiteX2" fmla="*/ 1427117 w 1613122"/>
              <a:gd name="connsiteY2" fmla="*/ 3186454 h 3186454"/>
              <a:gd name="connsiteX3" fmla="*/ 158515 w 1613122"/>
              <a:gd name="connsiteY3" fmla="*/ 3141090 h 3186454"/>
              <a:gd name="connsiteX4" fmla="*/ 45532 w 1613122"/>
              <a:gd name="connsiteY4" fmla="*/ 150184 h 3186454"/>
              <a:gd name="connsiteX0" fmla="*/ 45532 w 2520184"/>
              <a:gd name="connsiteY0" fmla="*/ 150184 h 3675965"/>
              <a:gd name="connsiteX1" fmla="*/ 1427117 w 2520184"/>
              <a:gd name="connsiteY1" fmla="*/ 77342 h 3675965"/>
              <a:gd name="connsiteX2" fmla="*/ 2490897 w 2520184"/>
              <a:gd name="connsiteY2" fmla="*/ 3675965 h 3675965"/>
              <a:gd name="connsiteX3" fmla="*/ 158515 w 2520184"/>
              <a:gd name="connsiteY3" fmla="*/ 3141090 h 3675965"/>
              <a:gd name="connsiteX4" fmla="*/ 45532 w 2520184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652" h="3675965">
                <a:moveTo>
                  <a:pt x="0" y="150184"/>
                </a:moveTo>
                <a:cubicBezTo>
                  <a:pt x="580724" y="-138108"/>
                  <a:pt x="1043090" y="77342"/>
                  <a:pt x="1381585" y="77342"/>
                </a:cubicBezTo>
                <a:cubicBezTo>
                  <a:pt x="1663663" y="539110"/>
                  <a:pt x="2656799" y="3165340"/>
                  <a:pt x="2445365" y="3675965"/>
                </a:cubicBezTo>
                <a:lnTo>
                  <a:pt x="1324858" y="3468189"/>
                </a:lnTo>
                <a:cubicBezTo>
                  <a:pt x="1042780" y="3006421"/>
                  <a:pt x="14228" y="660809"/>
                  <a:pt x="0" y="1501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59">
            <a:extLst>
              <a:ext uri="{FF2B5EF4-FFF2-40B4-BE49-F238E27FC236}">
                <a16:creationId xmlns:a16="http://schemas.microsoft.com/office/drawing/2014/main" id="{C3F9A60D-D23A-45B7-8C6F-B2E849B630FD}"/>
              </a:ext>
            </a:extLst>
          </p:cNvPr>
          <p:cNvSpPr/>
          <p:nvPr/>
        </p:nvSpPr>
        <p:spPr>
          <a:xfrm>
            <a:off x="14205236" y="13174151"/>
            <a:ext cx="954042" cy="145682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274915 w 2031122"/>
              <a:gd name="connsiteY6" fmla="*/ 3039045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312826 w 2069033"/>
              <a:gd name="connsiteY6" fmla="*/ 3039045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4 w 2069033"/>
              <a:gd name="connsiteY7" fmla="*/ 2327639 h 3109112"/>
              <a:gd name="connsiteX8" fmla="*/ 38060 w 2069033"/>
              <a:gd name="connsiteY8" fmla="*/ 338502 h 3109112"/>
              <a:gd name="connsiteX0" fmla="*/ 17327 w 2048300"/>
              <a:gd name="connsiteY0" fmla="*/ 338502 h 3109112"/>
              <a:gd name="connsiteX1" fmla="*/ 355829 w 2048300"/>
              <a:gd name="connsiteY1" fmla="*/ 0 h 3109112"/>
              <a:gd name="connsiteX2" fmla="*/ 1709798 w 2048300"/>
              <a:gd name="connsiteY2" fmla="*/ 0 h 3109112"/>
              <a:gd name="connsiteX3" fmla="*/ 2048300 w 2048300"/>
              <a:gd name="connsiteY3" fmla="*/ 338502 h 3109112"/>
              <a:gd name="connsiteX4" fmla="*/ 2048300 w 2048300"/>
              <a:gd name="connsiteY4" fmla="*/ 2770610 h 3109112"/>
              <a:gd name="connsiteX5" fmla="*/ 1709798 w 2048300"/>
              <a:gd name="connsiteY5" fmla="*/ 3109112 h 3109112"/>
              <a:gd name="connsiteX6" fmla="*/ 242393 w 2048300"/>
              <a:gd name="connsiteY6" fmla="*/ 3088449 h 3109112"/>
              <a:gd name="connsiteX7" fmla="*/ 60981 w 2048300"/>
              <a:gd name="connsiteY7" fmla="*/ 2327639 h 3109112"/>
              <a:gd name="connsiteX8" fmla="*/ 17327 w 2048300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8300" h="3109112">
                <a:moveTo>
                  <a:pt x="17327" y="338502"/>
                </a:moveTo>
                <a:cubicBezTo>
                  <a:pt x="17327" y="151553"/>
                  <a:pt x="168880" y="0"/>
                  <a:pt x="355829" y="0"/>
                </a:cubicBezTo>
                <a:lnTo>
                  <a:pt x="1709798" y="0"/>
                </a:lnTo>
                <a:cubicBezTo>
                  <a:pt x="1896747" y="0"/>
                  <a:pt x="2048300" y="151553"/>
                  <a:pt x="2048300" y="338502"/>
                </a:cubicBezTo>
                <a:lnTo>
                  <a:pt x="2048300" y="2770610"/>
                </a:lnTo>
                <a:cubicBezTo>
                  <a:pt x="2048300" y="2957559"/>
                  <a:pt x="1896747" y="3109112"/>
                  <a:pt x="1709798" y="3109112"/>
                </a:cubicBezTo>
                <a:lnTo>
                  <a:pt x="242393" y="3088449"/>
                </a:lnTo>
                <a:cubicBezTo>
                  <a:pt x="-57893" y="2826698"/>
                  <a:pt x="60981" y="2514588"/>
                  <a:pt x="60981" y="2327639"/>
                </a:cubicBezTo>
                <a:cubicBezTo>
                  <a:pt x="-42804" y="1482585"/>
                  <a:pt x="17327" y="1149205"/>
                  <a:pt x="17327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59">
            <a:extLst>
              <a:ext uri="{FF2B5EF4-FFF2-40B4-BE49-F238E27FC236}">
                <a16:creationId xmlns:a16="http://schemas.microsoft.com/office/drawing/2014/main" id="{04560347-1E9D-4BD8-AA25-7FE7BE0C3258}"/>
              </a:ext>
            </a:extLst>
          </p:cNvPr>
          <p:cNvSpPr/>
          <p:nvPr/>
        </p:nvSpPr>
        <p:spPr>
          <a:xfrm rot="836984">
            <a:off x="15906200" y="19232383"/>
            <a:ext cx="1026266" cy="110275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: Rounded Corners 59">
            <a:extLst>
              <a:ext uri="{FF2B5EF4-FFF2-40B4-BE49-F238E27FC236}">
                <a16:creationId xmlns:a16="http://schemas.microsoft.com/office/drawing/2014/main" id="{A19F0BF1-E100-479A-80A5-33B237702A67}"/>
              </a:ext>
            </a:extLst>
          </p:cNvPr>
          <p:cNvSpPr/>
          <p:nvPr/>
        </p:nvSpPr>
        <p:spPr>
          <a:xfrm rot="836984">
            <a:off x="12037815" y="23121335"/>
            <a:ext cx="5143827" cy="355367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964059"/>
              <a:gd name="connsiteY0" fmla="*/ 1047333 h 3109112"/>
              <a:gd name="connsiteX1" fmla="*/ 1271588 w 2964059"/>
              <a:gd name="connsiteY1" fmla="*/ 0 h 3109112"/>
              <a:gd name="connsiteX2" fmla="*/ 2625557 w 2964059"/>
              <a:gd name="connsiteY2" fmla="*/ 0 h 3109112"/>
              <a:gd name="connsiteX3" fmla="*/ 2964059 w 2964059"/>
              <a:gd name="connsiteY3" fmla="*/ 338502 h 3109112"/>
              <a:gd name="connsiteX4" fmla="*/ 2964059 w 2964059"/>
              <a:gd name="connsiteY4" fmla="*/ 2770610 h 3109112"/>
              <a:gd name="connsiteX5" fmla="*/ 2625557 w 2964059"/>
              <a:gd name="connsiteY5" fmla="*/ 3109112 h 3109112"/>
              <a:gd name="connsiteX6" fmla="*/ 1356955 w 2964059"/>
              <a:gd name="connsiteY6" fmla="*/ 3063748 h 3109112"/>
              <a:gd name="connsiteX7" fmla="*/ 1076142 w 2964059"/>
              <a:gd name="connsiteY7" fmla="*/ 2179426 h 3109112"/>
              <a:gd name="connsiteX8" fmla="*/ 0 w 2964059"/>
              <a:gd name="connsiteY8" fmla="*/ 1047333 h 3109112"/>
              <a:gd name="connsiteX0" fmla="*/ 0 w 2964059"/>
              <a:gd name="connsiteY0" fmla="*/ 1047333 h 3209268"/>
              <a:gd name="connsiteX1" fmla="*/ 1271588 w 2964059"/>
              <a:gd name="connsiteY1" fmla="*/ 0 h 3209268"/>
              <a:gd name="connsiteX2" fmla="*/ 2625557 w 2964059"/>
              <a:gd name="connsiteY2" fmla="*/ 0 h 3209268"/>
              <a:gd name="connsiteX3" fmla="*/ 2964059 w 2964059"/>
              <a:gd name="connsiteY3" fmla="*/ 338502 h 3209268"/>
              <a:gd name="connsiteX4" fmla="*/ 2964059 w 2964059"/>
              <a:gd name="connsiteY4" fmla="*/ 2770610 h 3209268"/>
              <a:gd name="connsiteX5" fmla="*/ 2625557 w 2964059"/>
              <a:gd name="connsiteY5" fmla="*/ 3109112 h 3209268"/>
              <a:gd name="connsiteX6" fmla="*/ 1356955 w 2964059"/>
              <a:gd name="connsiteY6" fmla="*/ 3063748 h 3209268"/>
              <a:gd name="connsiteX7" fmla="*/ 785497 w 2964059"/>
              <a:gd name="connsiteY7" fmla="*/ 3169956 h 3209268"/>
              <a:gd name="connsiteX8" fmla="*/ 0 w 2964059"/>
              <a:gd name="connsiteY8" fmla="*/ 1047333 h 3209268"/>
              <a:gd name="connsiteX0" fmla="*/ 0 w 2964059"/>
              <a:gd name="connsiteY0" fmla="*/ 1047333 h 3326517"/>
              <a:gd name="connsiteX1" fmla="*/ 1271588 w 2964059"/>
              <a:gd name="connsiteY1" fmla="*/ 0 h 3326517"/>
              <a:gd name="connsiteX2" fmla="*/ 2625557 w 2964059"/>
              <a:gd name="connsiteY2" fmla="*/ 0 h 3326517"/>
              <a:gd name="connsiteX3" fmla="*/ 2964059 w 2964059"/>
              <a:gd name="connsiteY3" fmla="*/ 338502 h 3326517"/>
              <a:gd name="connsiteX4" fmla="*/ 2964059 w 2964059"/>
              <a:gd name="connsiteY4" fmla="*/ 2770610 h 3326517"/>
              <a:gd name="connsiteX5" fmla="*/ 2625557 w 2964059"/>
              <a:gd name="connsiteY5" fmla="*/ 3109112 h 3326517"/>
              <a:gd name="connsiteX6" fmla="*/ 1356955 w 2964059"/>
              <a:gd name="connsiteY6" fmla="*/ 3063748 h 3326517"/>
              <a:gd name="connsiteX7" fmla="*/ 785497 w 2964059"/>
              <a:gd name="connsiteY7" fmla="*/ 3169956 h 3326517"/>
              <a:gd name="connsiteX8" fmla="*/ 0 w 2964059"/>
              <a:gd name="connsiteY8" fmla="*/ 1047333 h 3326517"/>
              <a:gd name="connsiteX0" fmla="*/ 0 w 2964059"/>
              <a:gd name="connsiteY0" fmla="*/ 1047333 h 3321634"/>
              <a:gd name="connsiteX1" fmla="*/ 1271588 w 2964059"/>
              <a:gd name="connsiteY1" fmla="*/ 0 h 3321634"/>
              <a:gd name="connsiteX2" fmla="*/ 2625557 w 2964059"/>
              <a:gd name="connsiteY2" fmla="*/ 0 h 3321634"/>
              <a:gd name="connsiteX3" fmla="*/ 2964059 w 2964059"/>
              <a:gd name="connsiteY3" fmla="*/ 338502 h 3321634"/>
              <a:gd name="connsiteX4" fmla="*/ 2964059 w 2964059"/>
              <a:gd name="connsiteY4" fmla="*/ 2770610 h 3321634"/>
              <a:gd name="connsiteX5" fmla="*/ 2625557 w 2964059"/>
              <a:gd name="connsiteY5" fmla="*/ 3109112 h 3321634"/>
              <a:gd name="connsiteX6" fmla="*/ 1356955 w 2964059"/>
              <a:gd name="connsiteY6" fmla="*/ 3063748 h 3321634"/>
              <a:gd name="connsiteX7" fmla="*/ 760239 w 2964059"/>
              <a:gd name="connsiteY7" fmla="*/ 3164303 h 3321634"/>
              <a:gd name="connsiteX8" fmla="*/ 0 w 2964059"/>
              <a:gd name="connsiteY8" fmla="*/ 1047333 h 3321634"/>
              <a:gd name="connsiteX0" fmla="*/ 0 w 2964059"/>
              <a:gd name="connsiteY0" fmla="*/ 1047333 h 3164303"/>
              <a:gd name="connsiteX1" fmla="*/ 1271588 w 2964059"/>
              <a:gd name="connsiteY1" fmla="*/ 0 h 3164303"/>
              <a:gd name="connsiteX2" fmla="*/ 2625557 w 2964059"/>
              <a:gd name="connsiteY2" fmla="*/ 0 h 3164303"/>
              <a:gd name="connsiteX3" fmla="*/ 2964059 w 2964059"/>
              <a:gd name="connsiteY3" fmla="*/ 338502 h 3164303"/>
              <a:gd name="connsiteX4" fmla="*/ 2964059 w 2964059"/>
              <a:gd name="connsiteY4" fmla="*/ 2770610 h 3164303"/>
              <a:gd name="connsiteX5" fmla="*/ 2625557 w 2964059"/>
              <a:gd name="connsiteY5" fmla="*/ 3109112 h 3164303"/>
              <a:gd name="connsiteX6" fmla="*/ 760239 w 2964059"/>
              <a:gd name="connsiteY6" fmla="*/ 3164303 h 3164303"/>
              <a:gd name="connsiteX7" fmla="*/ 0 w 2964059"/>
              <a:gd name="connsiteY7" fmla="*/ 1047333 h 3164303"/>
              <a:gd name="connsiteX0" fmla="*/ 0 w 2964059"/>
              <a:gd name="connsiteY0" fmla="*/ 1047333 h 3295121"/>
              <a:gd name="connsiteX1" fmla="*/ 1271588 w 2964059"/>
              <a:gd name="connsiteY1" fmla="*/ 0 h 3295121"/>
              <a:gd name="connsiteX2" fmla="*/ 2625557 w 2964059"/>
              <a:gd name="connsiteY2" fmla="*/ 0 h 3295121"/>
              <a:gd name="connsiteX3" fmla="*/ 2964059 w 2964059"/>
              <a:gd name="connsiteY3" fmla="*/ 338502 h 3295121"/>
              <a:gd name="connsiteX4" fmla="*/ 2964059 w 2964059"/>
              <a:gd name="connsiteY4" fmla="*/ 2770610 h 3295121"/>
              <a:gd name="connsiteX5" fmla="*/ 760239 w 2964059"/>
              <a:gd name="connsiteY5" fmla="*/ 3164303 h 3295121"/>
              <a:gd name="connsiteX6" fmla="*/ 0 w 2964059"/>
              <a:gd name="connsiteY6" fmla="*/ 1047333 h 3295121"/>
              <a:gd name="connsiteX0" fmla="*/ 0 w 5143827"/>
              <a:gd name="connsiteY0" fmla="*/ 1047333 h 3211960"/>
              <a:gd name="connsiteX1" fmla="*/ 1271588 w 5143827"/>
              <a:gd name="connsiteY1" fmla="*/ 0 h 3211960"/>
              <a:gd name="connsiteX2" fmla="*/ 2625557 w 5143827"/>
              <a:gd name="connsiteY2" fmla="*/ 0 h 3211960"/>
              <a:gd name="connsiteX3" fmla="*/ 2964059 w 5143827"/>
              <a:gd name="connsiteY3" fmla="*/ 338502 h 3211960"/>
              <a:gd name="connsiteX4" fmla="*/ 5143827 w 5143827"/>
              <a:gd name="connsiteY4" fmla="*/ 1895223 h 3211960"/>
              <a:gd name="connsiteX5" fmla="*/ 760239 w 5143827"/>
              <a:gd name="connsiteY5" fmla="*/ 3164303 h 3211960"/>
              <a:gd name="connsiteX6" fmla="*/ 0 w 5143827"/>
              <a:gd name="connsiteY6" fmla="*/ 1047333 h 3211960"/>
              <a:gd name="connsiteX0" fmla="*/ 0 w 5143827"/>
              <a:gd name="connsiteY0" fmla="*/ 1047333 h 3207174"/>
              <a:gd name="connsiteX1" fmla="*/ 1271588 w 5143827"/>
              <a:gd name="connsiteY1" fmla="*/ 0 h 3207174"/>
              <a:gd name="connsiteX2" fmla="*/ 2625557 w 5143827"/>
              <a:gd name="connsiteY2" fmla="*/ 0 h 3207174"/>
              <a:gd name="connsiteX3" fmla="*/ 2964059 w 5143827"/>
              <a:gd name="connsiteY3" fmla="*/ 338502 h 3207174"/>
              <a:gd name="connsiteX4" fmla="*/ 5143827 w 5143827"/>
              <a:gd name="connsiteY4" fmla="*/ 1895223 h 3207174"/>
              <a:gd name="connsiteX5" fmla="*/ 760239 w 5143827"/>
              <a:gd name="connsiteY5" fmla="*/ 3164303 h 3207174"/>
              <a:gd name="connsiteX6" fmla="*/ 0 w 5143827"/>
              <a:gd name="connsiteY6" fmla="*/ 1047333 h 3207174"/>
              <a:gd name="connsiteX0" fmla="*/ 0 w 5143827"/>
              <a:gd name="connsiteY0" fmla="*/ 1047333 h 3164303"/>
              <a:gd name="connsiteX1" fmla="*/ 1271588 w 5143827"/>
              <a:gd name="connsiteY1" fmla="*/ 0 h 3164303"/>
              <a:gd name="connsiteX2" fmla="*/ 2625557 w 5143827"/>
              <a:gd name="connsiteY2" fmla="*/ 0 h 3164303"/>
              <a:gd name="connsiteX3" fmla="*/ 2964059 w 5143827"/>
              <a:gd name="connsiteY3" fmla="*/ 338502 h 3164303"/>
              <a:gd name="connsiteX4" fmla="*/ 5143827 w 5143827"/>
              <a:gd name="connsiteY4" fmla="*/ 1895223 h 3164303"/>
              <a:gd name="connsiteX5" fmla="*/ 760239 w 5143827"/>
              <a:gd name="connsiteY5" fmla="*/ 3164303 h 3164303"/>
              <a:gd name="connsiteX6" fmla="*/ 0 w 5143827"/>
              <a:gd name="connsiteY6" fmla="*/ 1047333 h 31643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964059 w 5143827"/>
              <a:gd name="connsiteY2" fmla="*/ 338502 h 3231703"/>
              <a:gd name="connsiteX3" fmla="*/ 5143827 w 5143827"/>
              <a:gd name="connsiteY3" fmla="*/ 1895223 h 3231703"/>
              <a:gd name="connsiteX4" fmla="*/ 776980 w 5143827"/>
              <a:gd name="connsiteY4" fmla="*/ 3231703 h 3231703"/>
              <a:gd name="connsiteX5" fmla="*/ 0 w 5143827"/>
              <a:gd name="connsiteY5" fmla="*/ 1047333 h 3231703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964059 w 5143827"/>
              <a:gd name="connsiteY2" fmla="*/ 441960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733884 w 5143827"/>
              <a:gd name="connsiteY2" fmla="*/ 427575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2733884 w 5143827"/>
              <a:gd name="connsiteY2" fmla="*/ 646084 h 3553670"/>
              <a:gd name="connsiteX3" fmla="*/ 5143827 w 5143827"/>
              <a:gd name="connsiteY3" fmla="*/ 2217190 h 3553670"/>
              <a:gd name="connsiteX4" fmla="*/ 776980 w 5143827"/>
              <a:gd name="connsiteY4" fmla="*/ 3553670 h 3553670"/>
              <a:gd name="connsiteX5" fmla="*/ 0 w 5143827"/>
              <a:gd name="connsiteY5" fmla="*/ 1369300 h 3553670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5143827 w 5143827"/>
              <a:gd name="connsiteY2" fmla="*/ 2217190 h 3553670"/>
              <a:gd name="connsiteX3" fmla="*/ 776980 w 5143827"/>
              <a:gd name="connsiteY3" fmla="*/ 3553670 h 3553670"/>
              <a:gd name="connsiteX4" fmla="*/ 0 w 5143827"/>
              <a:gd name="connsiteY4" fmla="*/ 1369300 h 35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827" h="3553670">
                <a:moveTo>
                  <a:pt x="0" y="1369300"/>
                </a:moveTo>
                <a:cubicBezTo>
                  <a:pt x="227674" y="994606"/>
                  <a:pt x="1660618" y="0"/>
                  <a:pt x="1847567" y="0"/>
                </a:cubicBezTo>
                <a:lnTo>
                  <a:pt x="5143827" y="2217190"/>
                </a:lnTo>
                <a:cubicBezTo>
                  <a:pt x="3903693" y="2535247"/>
                  <a:pt x="1487934" y="3321865"/>
                  <a:pt x="776980" y="3553670"/>
                </a:cubicBezTo>
                <a:cubicBezTo>
                  <a:pt x="570120" y="2733801"/>
                  <a:pt x="157411" y="2045492"/>
                  <a:pt x="0" y="13693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D4876F8-0932-4331-8AE5-E81C4DAD30AD}"/>
              </a:ext>
            </a:extLst>
          </p:cNvPr>
          <p:cNvSpPr/>
          <p:nvPr/>
        </p:nvSpPr>
        <p:spPr>
          <a:xfrm>
            <a:off x="20987297" y="24496626"/>
            <a:ext cx="2935693" cy="8242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: Rounded Corners 59">
            <a:extLst>
              <a:ext uri="{FF2B5EF4-FFF2-40B4-BE49-F238E27FC236}">
                <a16:creationId xmlns:a16="http://schemas.microsoft.com/office/drawing/2014/main" id="{836A5441-FAE0-410F-9B9A-B1C5D30C6DCA}"/>
              </a:ext>
            </a:extLst>
          </p:cNvPr>
          <p:cNvSpPr/>
          <p:nvPr/>
        </p:nvSpPr>
        <p:spPr>
          <a:xfrm rot="836984">
            <a:off x="13002438" y="19741623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D4863D7-4496-4002-93A1-242385232007}"/>
              </a:ext>
            </a:extLst>
          </p:cNvPr>
          <p:cNvSpPr txBox="1"/>
          <p:nvPr/>
        </p:nvSpPr>
        <p:spPr>
          <a:xfrm>
            <a:off x="20951286" y="24585608"/>
            <a:ext cx="309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Grape Fence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29E0D9-2911-4CF3-A44D-32ACF2ED20D9}"/>
              </a:ext>
            </a:extLst>
          </p:cNvPr>
          <p:cNvSpPr txBox="1"/>
          <p:nvPr/>
        </p:nvSpPr>
        <p:spPr>
          <a:xfrm rot="21383392">
            <a:off x="29861217" y="24993817"/>
            <a:ext cx="917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Currants/Gooseberry/Raspberry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11A1E66-D18B-4623-92F7-97EB6BCB7752}"/>
              </a:ext>
            </a:extLst>
          </p:cNvPr>
          <p:cNvSpPr txBox="1"/>
          <p:nvPr/>
        </p:nvSpPr>
        <p:spPr>
          <a:xfrm rot="881955">
            <a:off x="26762522" y="8672173"/>
            <a:ext cx="538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Currants/Raspberry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03F92DC-932A-48FF-AA68-127756CDAE6D}"/>
              </a:ext>
            </a:extLst>
          </p:cNvPr>
          <p:cNvSpPr txBox="1"/>
          <p:nvPr/>
        </p:nvSpPr>
        <p:spPr>
          <a:xfrm>
            <a:off x="14786524" y="10587174"/>
            <a:ext cx="2486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Vegetable Bed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C91FE63-8DA9-4C09-968E-1FCFE884F3D1}"/>
              </a:ext>
            </a:extLst>
          </p:cNvPr>
          <p:cNvSpPr txBox="1"/>
          <p:nvPr/>
        </p:nvSpPr>
        <p:spPr>
          <a:xfrm>
            <a:off x="13476708" y="13447693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Raised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053CE1-1713-4FD4-AE8F-904551A08AFA}"/>
              </a:ext>
            </a:extLst>
          </p:cNvPr>
          <p:cNvSpPr txBox="1"/>
          <p:nvPr/>
        </p:nvSpPr>
        <p:spPr>
          <a:xfrm>
            <a:off x="15153968" y="19344259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Herb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sp>
        <p:nvSpPr>
          <p:cNvPr id="150" name="Rectangle: Rounded Corners 59">
            <a:extLst>
              <a:ext uri="{FF2B5EF4-FFF2-40B4-BE49-F238E27FC236}">
                <a16:creationId xmlns:a16="http://schemas.microsoft.com/office/drawing/2014/main" id="{648768EB-2722-4000-BB85-A574D5DEFAF1}"/>
              </a:ext>
            </a:extLst>
          </p:cNvPr>
          <p:cNvSpPr/>
          <p:nvPr/>
        </p:nvSpPr>
        <p:spPr>
          <a:xfrm rot="2548460">
            <a:off x="13882432" y="14500227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49BB1C3-8316-4C21-82AD-A90B102C62BC}"/>
              </a:ext>
            </a:extLst>
          </p:cNvPr>
          <p:cNvSpPr txBox="1"/>
          <p:nvPr/>
        </p:nvSpPr>
        <p:spPr>
          <a:xfrm rot="17510365">
            <a:off x="10370734" y="8205022"/>
            <a:ext cx="248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Veggie Arbor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E985F6A-3B12-4EE2-80FE-DA1C7797BBBD}"/>
              </a:ext>
            </a:extLst>
          </p:cNvPr>
          <p:cNvSpPr txBox="1"/>
          <p:nvPr/>
        </p:nvSpPr>
        <p:spPr>
          <a:xfrm>
            <a:off x="38546675" y="9957084"/>
            <a:ext cx="2853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Blueberry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E8A4B91-5820-45EC-8692-6DB0F45AC076}"/>
              </a:ext>
            </a:extLst>
          </p:cNvPr>
          <p:cNvSpPr txBox="1"/>
          <p:nvPr/>
        </p:nvSpPr>
        <p:spPr>
          <a:xfrm>
            <a:off x="41628432" y="10546383"/>
            <a:ext cx="200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Aronia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A7DB3BC-9A0D-485B-A2B0-D65E66448DEC}"/>
              </a:ext>
            </a:extLst>
          </p:cNvPr>
          <p:cNvSpPr txBox="1"/>
          <p:nvPr/>
        </p:nvSpPr>
        <p:spPr>
          <a:xfrm>
            <a:off x="40323931" y="16156143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6C15198-A579-4FE0-B9BB-2BBD70916C95}"/>
              </a:ext>
            </a:extLst>
          </p:cNvPr>
          <p:cNvSpPr txBox="1"/>
          <p:nvPr/>
        </p:nvSpPr>
        <p:spPr>
          <a:xfrm>
            <a:off x="40043670" y="21160409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RG#3</a:t>
            </a:r>
          </a:p>
        </p:txBody>
      </p:sp>
    </p:spTree>
    <p:extLst>
      <p:ext uri="{BB962C8B-B14F-4D97-AF65-F5344CB8AC3E}">
        <p14:creationId xmlns:p14="http://schemas.microsoft.com/office/powerpoint/2010/main" val="3635671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B9E77A49-2AA9-4D16-8BFF-7D1811B0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83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85852" y="15564225"/>
            <a:ext cx="1541118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RG#1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970" y="24385159"/>
            <a:ext cx="16706509" cy="918941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90500"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ot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9101486" y="22459063"/>
            <a:ext cx="881226" cy="1854201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90500"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30395198" y="331984"/>
            <a:ext cx="16458588" cy="2732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Overall Design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0EAF068-0C21-4DFA-825C-1741203C5C03}"/>
              </a:ext>
            </a:extLst>
          </p:cNvPr>
          <p:cNvSpPr txBox="1"/>
          <p:nvPr/>
        </p:nvSpPr>
        <p:spPr>
          <a:xfrm>
            <a:off x="32265257" y="3032925"/>
            <a:ext cx="13237027" cy="378565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- Water Collection &amp; Flow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rgbClr val="4E2F16"/>
                </a:solidFill>
              </a:rPr>
              <a:t>Access/Paths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Beds &amp; Key Plants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D3F3CF-AEF9-4E05-97B5-CCC01CD781B6}"/>
              </a:ext>
            </a:extLst>
          </p:cNvPr>
          <p:cNvSpPr/>
          <p:nvPr/>
        </p:nvSpPr>
        <p:spPr>
          <a:xfrm>
            <a:off x="18840530" y="9958281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28">
            <a:extLst>
              <a:ext uri="{FF2B5EF4-FFF2-40B4-BE49-F238E27FC236}">
                <a16:creationId xmlns:a16="http://schemas.microsoft.com/office/drawing/2014/main" id="{7AC9AE56-93B5-42DD-AD69-C9AE838C71F8}"/>
              </a:ext>
            </a:extLst>
          </p:cNvPr>
          <p:cNvSpPr/>
          <p:nvPr/>
        </p:nvSpPr>
        <p:spPr>
          <a:xfrm>
            <a:off x="26706433" y="10270266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436448E-8C03-4066-A5EC-C80F9F93E629}"/>
              </a:ext>
            </a:extLst>
          </p:cNvPr>
          <p:cNvSpPr/>
          <p:nvPr/>
        </p:nvSpPr>
        <p:spPr>
          <a:xfrm rot="20990860">
            <a:off x="13541167" y="12704618"/>
            <a:ext cx="734570" cy="695512"/>
          </a:xfrm>
          <a:prstGeom prst="ellipse">
            <a:avLst/>
          </a:prstGeom>
          <a:solidFill>
            <a:schemeClr val="accent4">
              <a:lumMod val="50000"/>
              <a:alpha val="76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9A442D7-6617-4411-BDB7-A0F5D1CBC525}"/>
              </a:ext>
            </a:extLst>
          </p:cNvPr>
          <p:cNvSpPr/>
          <p:nvPr/>
        </p:nvSpPr>
        <p:spPr>
          <a:xfrm>
            <a:off x="27313898" y="8185419"/>
            <a:ext cx="3757341" cy="992553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0F73542-E103-4E7D-B68F-ECCB519F9C7B}"/>
              </a:ext>
            </a:extLst>
          </p:cNvPr>
          <p:cNvSpPr/>
          <p:nvPr/>
        </p:nvSpPr>
        <p:spPr>
          <a:xfrm rot="21344176">
            <a:off x="17543818" y="7323962"/>
            <a:ext cx="9470476" cy="122271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EE2BA60-F376-4D27-ABBE-30570BA87E66}"/>
              </a:ext>
            </a:extLst>
          </p:cNvPr>
          <p:cNvSpPr/>
          <p:nvPr/>
        </p:nvSpPr>
        <p:spPr>
          <a:xfrm rot="2821701">
            <a:off x="16245118" y="8099082"/>
            <a:ext cx="1458632" cy="71569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351F0D-CF57-4D17-B874-1D36A93F05D2}"/>
              </a:ext>
            </a:extLst>
          </p:cNvPr>
          <p:cNvSpPr/>
          <p:nvPr/>
        </p:nvSpPr>
        <p:spPr>
          <a:xfrm rot="2821701">
            <a:off x="15104611" y="5503271"/>
            <a:ext cx="2551463" cy="193093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C53A8-A155-4E35-9B4A-98F24C09C9FA}"/>
              </a:ext>
            </a:extLst>
          </p:cNvPr>
          <p:cNvSpPr/>
          <p:nvPr/>
        </p:nvSpPr>
        <p:spPr>
          <a:xfrm rot="3041499">
            <a:off x="13112530" y="7834361"/>
            <a:ext cx="815361" cy="179979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6BB58AE-1593-4587-B1BF-26924A5C217D}"/>
              </a:ext>
            </a:extLst>
          </p:cNvPr>
          <p:cNvSpPr/>
          <p:nvPr/>
        </p:nvSpPr>
        <p:spPr>
          <a:xfrm rot="3068727">
            <a:off x="10738019" y="11308752"/>
            <a:ext cx="3317852" cy="269261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0CB4F1-39D9-47B3-85D5-0FCF7E2F4FAC}"/>
              </a:ext>
            </a:extLst>
          </p:cNvPr>
          <p:cNvSpPr/>
          <p:nvPr/>
        </p:nvSpPr>
        <p:spPr>
          <a:xfrm>
            <a:off x="12698180" y="9949428"/>
            <a:ext cx="546717" cy="159765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A5D0449-2711-421B-BACF-6F112A22DF32}"/>
              </a:ext>
            </a:extLst>
          </p:cNvPr>
          <p:cNvSpPr/>
          <p:nvPr/>
        </p:nvSpPr>
        <p:spPr>
          <a:xfrm rot="388499">
            <a:off x="14374253" y="6549298"/>
            <a:ext cx="893279" cy="135412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B7945FD-E3CA-4A95-9006-8F3D9861D430}"/>
              </a:ext>
            </a:extLst>
          </p:cNvPr>
          <p:cNvSpPr/>
          <p:nvPr/>
        </p:nvSpPr>
        <p:spPr>
          <a:xfrm rot="7937665">
            <a:off x="17135660" y="7226011"/>
            <a:ext cx="1219540" cy="45814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A7B17-EE8A-447D-A0BF-DE9AEA4E0E57}"/>
              </a:ext>
            </a:extLst>
          </p:cNvPr>
          <p:cNvSpPr txBox="1"/>
          <p:nvPr/>
        </p:nvSpPr>
        <p:spPr>
          <a:xfrm>
            <a:off x="13284867" y="12636250"/>
            <a:ext cx="19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Compost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C44AAF-6274-4029-B4CC-C1FB1147B225}"/>
              </a:ext>
            </a:extLst>
          </p:cNvPr>
          <p:cNvGrpSpPr/>
          <p:nvPr/>
        </p:nvGrpSpPr>
        <p:grpSpPr>
          <a:xfrm>
            <a:off x="11263868" y="4616014"/>
            <a:ext cx="2086705" cy="2309555"/>
            <a:chOff x="11263868" y="4616014"/>
            <a:chExt cx="2086705" cy="23095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2EE6A5-3CAE-4B51-9A76-DBA0654B6A93}"/>
                </a:ext>
              </a:extLst>
            </p:cNvPr>
            <p:cNvSpPr/>
            <p:nvPr/>
          </p:nvSpPr>
          <p:spPr>
            <a:xfrm rot="2147125">
              <a:off x="11548618" y="4616014"/>
              <a:ext cx="1517206" cy="2309555"/>
            </a:xfrm>
            <a:prstGeom prst="rect">
              <a:avLst/>
            </a:prstGeom>
            <a:solidFill>
              <a:schemeClr val="accent4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3C7B155-C4D9-4BB9-B553-FE7B63C6A504}"/>
                </a:ext>
              </a:extLst>
            </p:cNvPr>
            <p:cNvSpPr txBox="1"/>
            <p:nvPr/>
          </p:nvSpPr>
          <p:spPr>
            <a:xfrm>
              <a:off x="11263868" y="5380742"/>
              <a:ext cx="2086705" cy="120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Garden Shed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2EF0251-63F3-4FD8-B139-73576C1D054E}"/>
              </a:ext>
            </a:extLst>
          </p:cNvPr>
          <p:cNvSpPr txBox="1"/>
          <p:nvPr/>
        </p:nvSpPr>
        <p:spPr>
          <a:xfrm>
            <a:off x="18733849" y="1030331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CFE284-E64B-4739-A625-C049EE20A19D}"/>
              </a:ext>
            </a:extLst>
          </p:cNvPr>
          <p:cNvSpPr txBox="1"/>
          <p:nvPr/>
        </p:nvSpPr>
        <p:spPr>
          <a:xfrm>
            <a:off x="25550647" y="10764812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C29D68-3DB8-4CAA-BC40-47513E11B09D}"/>
              </a:ext>
            </a:extLst>
          </p:cNvPr>
          <p:cNvSpPr/>
          <p:nvPr/>
        </p:nvSpPr>
        <p:spPr>
          <a:xfrm rot="4487673">
            <a:off x="11501240" y="16045415"/>
            <a:ext cx="3825978" cy="36422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023702-FFAB-4776-9BDD-CE3F0C513C8C}"/>
              </a:ext>
            </a:extLst>
          </p:cNvPr>
          <p:cNvSpPr/>
          <p:nvPr/>
        </p:nvSpPr>
        <p:spPr>
          <a:xfrm rot="3889650">
            <a:off x="10990921" y="14376983"/>
            <a:ext cx="1114749" cy="298445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55863A1-0018-4FA3-9D19-81A4F7AA5A69}"/>
              </a:ext>
            </a:extLst>
          </p:cNvPr>
          <p:cNvSpPr/>
          <p:nvPr/>
        </p:nvSpPr>
        <p:spPr>
          <a:xfrm rot="3911877">
            <a:off x="11086740" y="15240239"/>
            <a:ext cx="1098249" cy="319354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48E50F9-8309-4C7E-9954-387A7E6F6131}"/>
              </a:ext>
            </a:extLst>
          </p:cNvPr>
          <p:cNvSpPr/>
          <p:nvPr/>
        </p:nvSpPr>
        <p:spPr>
          <a:xfrm rot="3736295">
            <a:off x="11234953" y="16439712"/>
            <a:ext cx="1155274" cy="279277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A83AF22-06DF-423B-A98C-D80C371573CF}"/>
              </a:ext>
            </a:extLst>
          </p:cNvPr>
          <p:cNvSpPr/>
          <p:nvPr/>
        </p:nvSpPr>
        <p:spPr>
          <a:xfrm rot="21344176">
            <a:off x="24210153" y="15524674"/>
            <a:ext cx="14346654" cy="94895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26467606 w 26467606"/>
              <a:gd name="connsiteY0" fmla="*/ 279865 h 2724172"/>
              <a:gd name="connsiteX1" fmla="*/ 0 w 26467606"/>
              <a:gd name="connsiteY1" fmla="*/ 2724172 h 2724172"/>
              <a:gd name="connsiteX0" fmla="*/ 26467606 w 26467606"/>
              <a:gd name="connsiteY0" fmla="*/ 0 h 2448507"/>
              <a:gd name="connsiteX1" fmla="*/ 0 w 26467606"/>
              <a:gd name="connsiteY1" fmla="*/ 2444307 h 2448507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94353"/>
              <a:gd name="connsiteY0" fmla="*/ 0 h 11884105"/>
              <a:gd name="connsiteX1" fmla="*/ 18561421 w 20094353"/>
              <a:gd name="connsiteY1" fmla="*/ 5470923 h 11884105"/>
              <a:gd name="connsiteX2" fmla="*/ 11232635 w 20094353"/>
              <a:gd name="connsiteY2" fmla="*/ 10692141 h 11884105"/>
              <a:gd name="connsiteX3" fmla="*/ 0 w 20094353"/>
              <a:gd name="connsiteY3" fmla="*/ 11884105 h 11884105"/>
              <a:gd name="connsiteX0" fmla="*/ 20052536 w 20097552"/>
              <a:gd name="connsiteY0" fmla="*/ 0 h 11938734"/>
              <a:gd name="connsiteX1" fmla="*/ 18561421 w 20097552"/>
              <a:gd name="connsiteY1" fmla="*/ 5525552 h 11938734"/>
              <a:gd name="connsiteX2" fmla="*/ 11232635 w 20097552"/>
              <a:gd name="connsiteY2" fmla="*/ 10746770 h 11938734"/>
              <a:gd name="connsiteX3" fmla="*/ 0 w 20097552"/>
              <a:gd name="connsiteY3" fmla="*/ 11938734 h 11938734"/>
              <a:gd name="connsiteX0" fmla="*/ 20052536 w 20055470"/>
              <a:gd name="connsiteY0" fmla="*/ 0 h 11938734"/>
              <a:gd name="connsiteX1" fmla="*/ 18379343 w 20055470"/>
              <a:gd name="connsiteY1" fmla="*/ 5513333 h 11938734"/>
              <a:gd name="connsiteX2" fmla="*/ 11232635 w 20055470"/>
              <a:gd name="connsiteY2" fmla="*/ 10746770 h 11938734"/>
              <a:gd name="connsiteX3" fmla="*/ 0 w 20055470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0425540 w 20052536"/>
              <a:gd name="connsiteY2" fmla="*/ 10912341 h 11938734"/>
              <a:gd name="connsiteX3" fmla="*/ 0 w 20052536"/>
              <a:gd name="connsiteY3" fmla="*/ 11938734 h 119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2536" h="11938734">
                <a:moveTo>
                  <a:pt x="20052536" y="0"/>
                </a:moveTo>
                <a:cubicBezTo>
                  <a:pt x="19993682" y="1455516"/>
                  <a:pt x="20316014" y="3982409"/>
                  <a:pt x="18379343" y="5513333"/>
                </a:cubicBezTo>
                <a:cubicBezTo>
                  <a:pt x="17104977" y="8626825"/>
                  <a:pt x="14991607" y="10363445"/>
                  <a:pt x="10425540" y="10912341"/>
                </a:cubicBezTo>
                <a:cubicBezTo>
                  <a:pt x="4267532" y="9865201"/>
                  <a:pt x="485619" y="10567918"/>
                  <a:pt x="0" y="1193873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32CF96-8F43-4894-9925-57E979A11F8A}"/>
              </a:ext>
            </a:extLst>
          </p:cNvPr>
          <p:cNvSpPr/>
          <p:nvPr/>
        </p:nvSpPr>
        <p:spPr>
          <a:xfrm rot="21344176">
            <a:off x="27332987" y="14468595"/>
            <a:ext cx="17212041" cy="185837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7531" h="2338003">
                <a:moveTo>
                  <a:pt x="24057531" y="2338003"/>
                </a:moveTo>
                <a:cubicBezTo>
                  <a:pt x="18475085" y="1022344"/>
                  <a:pt x="6842057" y="-10322"/>
                  <a:pt x="0" y="7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CFF38EA-D120-4A7E-9195-F3790AB2C221}"/>
              </a:ext>
            </a:extLst>
          </p:cNvPr>
          <p:cNvSpPr/>
          <p:nvPr/>
        </p:nvSpPr>
        <p:spPr>
          <a:xfrm rot="21344176">
            <a:off x="33481765" y="14955801"/>
            <a:ext cx="3536452" cy="505920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953" h="6364942">
                <a:moveTo>
                  <a:pt x="0" y="0"/>
                </a:moveTo>
                <a:cubicBezTo>
                  <a:pt x="2017934" y="2710083"/>
                  <a:pt x="2903998" y="5264173"/>
                  <a:pt x="4942953" y="636494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D8A4BBF-8D59-4F39-96ED-60A79D9FE01F}"/>
              </a:ext>
            </a:extLst>
          </p:cNvPr>
          <p:cNvSpPr/>
          <p:nvPr/>
        </p:nvSpPr>
        <p:spPr>
          <a:xfrm rot="21344176">
            <a:off x="37491022" y="15681700"/>
            <a:ext cx="5016750" cy="361066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1988" h="4542545">
                <a:moveTo>
                  <a:pt x="0" y="3878535"/>
                </a:moveTo>
                <a:cubicBezTo>
                  <a:pt x="5285176" y="4720418"/>
                  <a:pt x="6662086" y="5769327"/>
                  <a:pt x="7011988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F0EDC1A-7058-47D5-95E1-0305BE24CBC9}"/>
              </a:ext>
            </a:extLst>
          </p:cNvPr>
          <p:cNvSpPr/>
          <p:nvPr/>
        </p:nvSpPr>
        <p:spPr>
          <a:xfrm rot="21344176">
            <a:off x="40863287" y="18734318"/>
            <a:ext cx="1537171" cy="4146120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8527" h="5216198">
                <a:moveTo>
                  <a:pt x="0" y="5216198"/>
                </a:moveTo>
                <a:cubicBezTo>
                  <a:pt x="1923406" y="3909831"/>
                  <a:pt x="2631616" y="2716550"/>
                  <a:pt x="1813222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9024FBF-5B6F-420D-983F-169B09B90CAB}"/>
              </a:ext>
            </a:extLst>
          </p:cNvPr>
          <p:cNvSpPr/>
          <p:nvPr/>
        </p:nvSpPr>
        <p:spPr>
          <a:xfrm rot="21344176">
            <a:off x="9475098" y="8750030"/>
            <a:ext cx="16525996" cy="301483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23167533"/>
              <a:gd name="connsiteY0" fmla="*/ 0 h 5817013"/>
              <a:gd name="connsiteX1" fmla="*/ 23098638 w 23167533"/>
              <a:gd name="connsiteY1" fmla="*/ 3792932 h 5817013"/>
              <a:gd name="connsiteX0" fmla="*/ 0 w 23098638"/>
              <a:gd name="connsiteY0" fmla="*/ 0 h 3792931"/>
              <a:gd name="connsiteX1" fmla="*/ 23098638 w 23098638"/>
              <a:gd name="connsiteY1" fmla="*/ 3792932 h 3792931"/>
              <a:gd name="connsiteX0" fmla="*/ 0 w 23098638"/>
              <a:gd name="connsiteY0" fmla="*/ 0 h 3792932"/>
              <a:gd name="connsiteX1" fmla="*/ 23098638 w 23098638"/>
              <a:gd name="connsiteY1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98638" h="3792932">
                <a:moveTo>
                  <a:pt x="0" y="0"/>
                </a:moveTo>
                <a:cubicBezTo>
                  <a:pt x="6678943" y="2433505"/>
                  <a:pt x="8149030" y="1283922"/>
                  <a:pt x="14618293" y="1411838"/>
                </a:cubicBezTo>
                <a:cubicBezTo>
                  <a:pt x="16827597" y="2220715"/>
                  <a:pt x="14922601" y="3104321"/>
                  <a:pt x="23098638" y="379293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6B7C8E0-DB34-49A5-8FB8-E207FC76BA78}"/>
              </a:ext>
            </a:extLst>
          </p:cNvPr>
          <p:cNvSpPr/>
          <p:nvPr/>
        </p:nvSpPr>
        <p:spPr>
          <a:xfrm rot="21344176">
            <a:off x="13023665" y="9998312"/>
            <a:ext cx="5268210" cy="584326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3457" h="7351364">
                <a:moveTo>
                  <a:pt x="0" y="0"/>
                </a:moveTo>
                <a:cubicBezTo>
                  <a:pt x="3059534" y="1186927"/>
                  <a:pt x="5585370" y="6048369"/>
                  <a:pt x="7363457" y="735136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69B66E-C8DD-43EA-8817-374C5BCA5BB1}"/>
              </a:ext>
            </a:extLst>
          </p:cNvPr>
          <p:cNvSpPr/>
          <p:nvPr/>
        </p:nvSpPr>
        <p:spPr>
          <a:xfrm rot="21344176">
            <a:off x="17045979" y="5210088"/>
            <a:ext cx="2404970" cy="920093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1462" h="11575619">
                <a:moveTo>
                  <a:pt x="3361462" y="0"/>
                </a:moveTo>
                <a:cubicBezTo>
                  <a:pt x="3054997" y="2773831"/>
                  <a:pt x="-12179" y="3689310"/>
                  <a:pt x="36" y="11575619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EC00C27-4E2F-45C1-B7A5-CE641FFEA103}"/>
              </a:ext>
            </a:extLst>
          </p:cNvPr>
          <p:cNvSpPr/>
          <p:nvPr/>
        </p:nvSpPr>
        <p:spPr>
          <a:xfrm rot="21344176">
            <a:off x="13002936" y="6020184"/>
            <a:ext cx="3610912" cy="406049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10676 w 5749486"/>
              <a:gd name="connsiteY0" fmla="*/ -1 h 5044008"/>
              <a:gd name="connsiteX1" fmla="*/ 5734366 w 5749486"/>
              <a:gd name="connsiteY1" fmla="*/ 5044008 h 5044008"/>
              <a:gd name="connsiteX0" fmla="*/ 0 w 5746150"/>
              <a:gd name="connsiteY0" fmla="*/ 0 h 5044009"/>
              <a:gd name="connsiteX1" fmla="*/ 5723690 w 574615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047025"/>
              <a:gd name="connsiteY0" fmla="*/ 0 h 5108469"/>
              <a:gd name="connsiteX1" fmla="*/ 5047026 w 5047025"/>
              <a:gd name="connsiteY1" fmla="*/ 5108468 h 510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7025" h="5108469">
                <a:moveTo>
                  <a:pt x="0" y="0"/>
                </a:moveTo>
                <a:cubicBezTo>
                  <a:pt x="3689078" y="954506"/>
                  <a:pt x="3522628" y="4426760"/>
                  <a:pt x="5047026" y="51084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A97133B-821A-40D3-BE69-30563F69496D}"/>
              </a:ext>
            </a:extLst>
          </p:cNvPr>
          <p:cNvSpPr/>
          <p:nvPr/>
        </p:nvSpPr>
        <p:spPr>
          <a:xfrm rot="13849067">
            <a:off x="13808034" y="14198994"/>
            <a:ext cx="1244996" cy="9762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  <a:gd name="connsiteX0" fmla="*/ 2037023 w 2037022"/>
              <a:gd name="connsiteY0" fmla="*/ 0 h 12193944"/>
              <a:gd name="connsiteX1" fmla="*/ 63 w 2037022"/>
              <a:gd name="connsiteY1" fmla="*/ 12193944 h 12193944"/>
              <a:gd name="connsiteX0" fmla="*/ 2037010 w 2049775"/>
              <a:gd name="connsiteY0" fmla="*/ 0 h 12193944"/>
              <a:gd name="connsiteX1" fmla="*/ 50 w 2049775"/>
              <a:gd name="connsiteY1" fmla="*/ 12193944 h 12193944"/>
              <a:gd name="connsiteX0" fmla="*/ 2036960 w 2050681"/>
              <a:gd name="connsiteY0" fmla="*/ 0 h 12193944"/>
              <a:gd name="connsiteX1" fmla="*/ 0 w 2050681"/>
              <a:gd name="connsiteY1" fmla="*/ 12193944 h 12193944"/>
              <a:gd name="connsiteX0" fmla="*/ 1724182 w 1740149"/>
              <a:gd name="connsiteY0" fmla="*/ 0 h 12282068"/>
              <a:gd name="connsiteX1" fmla="*/ 0 w 1740149"/>
              <a:gd name="connsiteY1" fmla="*/ 12282068 h 1228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149" h="12282068">
                <a:moveTo>
                  <a:pt x="1724182" y="0"/>
                </a:moveTo>
                <a:cubicBezTo>
                  <a:pt x="1925670" y="6114717"/>
                  <a:pt x="156788" y="7417306"/>
                  <a:pt x="0" y="122820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6673450-06E4-49F1-A3F5-07A24464C493}"/>
              </a:ext>
            </a:extLst>
          </p:cNvPr>
          <p:cNvSpPr/>
          <p:nvPr/>
        </p:nvSpPr>
        <p:spPr>
          <a:xfrm rot="21344176">
            <a:off x="35883282" y="11420533"/>
            <a:ext cx="2295488" cy="350890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1 w 3275203"/>
              <a:gd name="connsiteY0" fmla="*/ 0 h 4099998"/>
              <a:gd name="connsiteX1" fmla="*/ 3116586 w 3275203"/>
              <a:gd name="connsiteY1" fmla="*/ 4099998 h 4099998"/>
              <a:gd name="connsiteX0" fmla="*/ 0 w 3208438"/>
              <a:gd name="connsiteY0" fmla="*/ 0 h 4414518"/>
              <a:gd name="connsiteX1" fmla="*/ 3041723 w 3208438"/>
              <a:gd name="connsiteY1" fmla="*/ 4414518 h 441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38" h="4414518">
                <a:moveTo>
                  <a:pt x="0" y="0"/>
                </a:moveTo>
                <a:cubicBezTo>
                  <a:pt x="2974350" y="741747"/>
                  <a:pt x="3555277" y="1232790"/>
                  <a:pt x="3041723" y="441451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D476421-F287-4C23-9ED8-C27CFCA473A5}"/>
              </a:ext>
            </a:extLst>
          </p:cNvPr>
          <p:cNvSpPr/>
          <p:nvPr/>
        </p:nvSpPr>
        <p:spPr>
          <a:xfrm rot="21344176" flipH="1">
            <a:off x="40107239" y="12422946"/>
            <a:ext cx="2711279" cy="2775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0 w 4442700"/>
              <a:gd name="connsiteY0" fmla="*/ 0 h 2361688"/>
              <a:gd name="connsiteX1" fmla="*/ 4358996 w 4442700"/>
              <a:gd name="connsiteY1" fmla="*/ 2361688 h 2361688"/>
              <a:gd name="connsiteX0" fmla="*/ 0 w 4480084"/>
              <a:gd name="connsiteY0" fmla="*/ 345316 h 2707004"/>
              <a:gd name="connsiteX1" fmla="*/ 4358996 w 4480084"/>
              <a:gd name="connsiteY1" fmla="*/ 2707004 h 2707004"/>
              <a:gd name="connsiteX0" fmla="*/ 0 w 4891939"/>
              <a:gd name="connsiteY0" fmla="*/ 512274 h 2357862"/>
              <a:gd name="connsiteX1" fmla="*/ 4794035 w 4891939"/>
              <a:gd name="connsiteY1" fmla="*/ 2357863 h 2357862"/>
              <a:gd name="connsiteX0" fmla="*/ 0 w 4794034"/>
              <a:gd name="connsiteY0" fmla="*/ 502277 h 2347866"/>
              <a:gd name="connsiteX1" fmla="*/ 4794035 w 4794034"/>
              <a:gd name="connsiteY1" fmla="*/ 2347866 h 2347866"/>
              <a:gd name="connsiteX0" fmla="*/ 0 w 4794036"/>
              <a:gd name="connsiteY0" fmla="*/ 706144 h 2551733"/>
              <a:gd name="connsiteX1" fmla="*/ 4794035 w 4794036"/>
              <a:gd name="connsiteY1" fmla="*/ 2551733 h 2551733"/>
              <a:gd name="connsiteX0" fmla="*/ 0 w 5097291"/>
              <a:gd name="connsiteY0" fmla="*/ 397868 h 3491785"/>
              <a:gd name="connsiteX1" fmla="*/ 5097290 w 5097291"/>
              <a:gd name="connsiteY1" fmla="*/ 3491785 h 349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7291" h="3491785">
                <a:moveTo>
                  <a:pt x="0" y="397868"/>
                </a:moveTo>
                <a:cubicBezTo>
                  <a:pt x="3432675" y="-641105"/>
                  <a:pt x="4957760" y="342641"/>
                  <a:pt x="5097290" y="3491785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85AEDC8-BB7E-489B-A6E2-ADD744979F15}"/>
              </a:ext>
            </a:extLst>
          </p:cNvPr>
          <p:cNvSpPr/>
          <p:nvPr/>
        </p:nvSpPr>
        <p:spPr>
          <a:xfrm rot="15790307">
            <a:off x="38678218" y="11130299"/>
            <a:ext cx="830424" cy="27781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  <a:gd name="connsiteX0" fmla="*/ 3006612 w 3513535"/>
              <a:gd name="connsiteY0" fmla="*/ 5846029 h 5846029"/>
              <a:gd name="connsiteX1" fmla="*/ 0 w 3513535"/>
              <a:gd name="connsiteY1" fmla="*/ 0 h 5846029"/>
              <a:gd name="connsiteX0" fmla="*/ 0 w 1786767"/>
              <a:gd name="connsiteY0" fmla="*/ 3060046 h 3060046"/>
              <a:gd name="connsiteX1" fmla="*/ 1342501 w 1786767"/>
              <a:gd name="connsiteY1" fmla="*/ 0 h 3060046"/>
              <a:gd name="connsiteX0" fmla="*/ 0 w 1587268"/>
              <a:gd name="connsiteY0" fmla="*/ 3060046 h 3060046"/>
              <a:gd name="connsiteX1" fmla="*/ 1342501 w 1587268"/>
              <a:gd name="connsiteY1" fmla="*/ 0 h 3060046"/>
              <a:gd name="connsiteX0" fmla="*/ 0 w 1356718"/>
              <a:gd name="connsiteY0" fmla="*/ 3060046 h 3060046"/>
              <a:gd name="connsiteX1" fmla="*/ 1342501 w 1356718"/>
              <a:gd name="connsiteY1" fmla="*/ 0 h 3060046"/>
              <a:gd name="connsiteX0" fmla="*/ 0 w 1372920"/>
              <a:gd name="connsiteY0" fmla="*/ 3060046 h 3060046"/>
              <a:gd name="connsiteX1" fmla="*/ 1342501 w 1372920"/>
              <a:gd name="connsiteY1" fmla="*/ 0 h 3060046"/>
              <a:gd name="connsiteX0" fmla="*/ 0 w 1413767"/>
              <a:gd name="connsiteY0" fmla="*/ 3386400 h 3386400"/>
              <a:gd name="connsiteX1" fmla="*/ 1385917 w 1413767"/>
              <a:gd name="connsiteY1" fmla="*/ 0 h 3386400"/>
              <a:gd name="connsiteX0" fmla="*/ 0 w 1133075"/>
              <a:gd name="connsiteY0" fmla="*/ 3806224 h 3806224"/>
              <a:gd name="connsiteX1" fmla="*/ 1073995 w 1133075"/>
              <a:gd name="connsiteY1" fmla="*/ 0 h 3806224"/>
              <a:gd name="connsiteX0" fmla="*/ 0 w 1096529"/>
              <a:gd name="connsiteY0" fmla="*/ 3806224 h 3806224"/>
              <a:gd name="connsiteX1" fmla="*/ 1073995 w 1096529"/>
              <a:gd name="connsiteY1" fmla="*/ 0 h 3806224"/>
              <a:gd name="connsiteX0" fmla="*/ 0 w 1087238"/>
              <a:gd name="connsiteY0" fmla="*/ 3806224 h 3806224"/>
              <a:gd name="connsiteX1" fmla="*/ 1073995 w 1087238"/>
              <a:gd name="connsiteY1" fmla="*/ 0 h 3806224"/>
              <a:gd name="connsiteX0" fmla="*/ 0 w 1073995"/>
              <a:gd name="connsiteY0" fmla="*/ 3806224 h 3806224"/>
              <a:gd name="connsiteX1" fmla="*/ 1073995 w 1073995"/>
              <a:gd name="connsiteY1" fmla="*/ 0 h 3806224"/>
              <a:gd name="connsiteX0" fmla="*/ 0 w 1101940"/>
              <a:gd name="connsiteY0" fmla="*/ 3969402 h 3969402"/>
              <a:gd name="connsiteX1" fmla="*/ 1101940 w 1101940"/>
              <a:gd name="connsiteY1" fmla="*/ 0 h 3969402"/>
              <a:gd name="connsiteX0" fmla="*/ 0 w 1494163"/>
              <a:gd name="connsiteY0" fmla="*/ 3495184 h 3495185"/>
              <a:gd name="connsiteX1" fmla="*/ 1494163 w 1494163"/>
              <a:gd name="connsiteY1" fmla="*/ 0 h 3495185"/>
              <a:gd name="connsiteX0" fmla="*/ 0 w 1494163"/>
              <a:gd name="connsiteY0" fmla="*/ 3495184 h 3495184"/>
              <a:gd name="connsiteX1" fmla="*/ 1494163 w 1494163"/>
              <a:gd name="connsiteY1" fmla="*/ 0 h 349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4163" h="3495184">
                <a:moveTo>
                  <a:pt x="0" y="3495184"/>
                </a:moveTo>
                <a:cubicBezTo>
                  <a:pt x="1668915" y="2571849"/>
                  <a:pt x="1347848" y="1674646"/>
                  <a:pt x="1494163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E874A6-C281-4666-87A3-91BBA150B63B}"/>
              </a:ext>
            </a:extLst>
          </p:cNvPr>
          <p:cNvGrpSpPr/>
          <p:nvPr/>
        </p:nvGrpSpPr>
        <p:grpSpPr>
          <a:xfrm>
            <a:off x="16921781" y="16675083"/>
            <a:ext cx="1786758" cy="3134389"/>
            <a:chOff x="16921781" y="16675083"/>
            <a:chExt cx="1786758" cy="313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6D9E31-0B12-4D25-9130-33DF9851428A}"/>
                </a:ext>
              </a:extLst>
            </p:cNvPr>
            <p:cNvSpPr/>
            <p:nvPr/>
          </p:nvSpPr>
          <p:spPr>
            <a:xfrm rot="21403748">
              <a:off x="16974434" y="16675083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19FED2-F6B3-4562-AED4-C6701CE95DAD}"/>
                </a:ext>
              </a:extLst>
            </p:cNvPr>
            <p:cNvSpPr txBox="1"/>
            <p:nvPr/>
          </p:nvSpPr>
          <p:spPr>
            <a:xfrm>
              <a:off x="16921781" y="17806420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Back</a:t>
              </a:r>
              <a:br>
                <a:rPr lang="en-US" sz="3600" dirty="0"/>
              </a:br>
              <a:r>
                <a:rPr lang="en-US" sz="3600" dirty="0"/>
                <a:t>Deck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37692-675F-47CE-ADAC-6ACA2AA5734D}"/>
              </a:ext>
            </a:extLst>
          </p:cNvPr>
          <p:cNvGrpSpPr/>
          <p:nvPr/>
        </p:nvGrpSpPr>
        <p:grpSpPr>
          <a:xfrm>
            <a:off x="22613564" y="8601141"/>
            <a:ext cx="3134389" cy="1633027"/>
            <a:chOff x="22613564" y="8601141"/>
            <a:chExt cx="3134389" cy="163302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E0087F3-819F-4B53-83A9-AA1983318699}"/>
                </a:ext>
              </a:extLst>
            </p:cNvPr>
            <p:cNvSpPr/>
            <p:nvPr/>
          </p:nvSpPr>
          <p:spPr>
            <a:xfrm rot="16200000">
              <a:off x="23364245" y="7850460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E2F6F5-28D9-4AEC-88F1-B863AFDCFA64}"/>
                </a:ext>
              </a:extLst>
            </p:cNvPr>
            <p:cNvSpPr txBox="1"/>
            <p:nvPr/>
          </p:nvSpPr>
          <p:spPr>
            <a:xfrm>
              <a:off x="23252892" y="8862975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Wood Shed</a:t>
              </a: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4D1CD8B-402B-4F62-BD74-E087BBEDD31D}"/>
              </a:ext>
            </a:extLst>
          </p:cNvPr>
          <p:cNvSpPr/>
          <p:nvPr/>
        </p:nvSpPr>
        <p:spPr>
          <a:xfrm>
            <a:off x="15726170" y="19092905"/>
            <a:ext cx="1358218" cy="1422480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125037 w 3125037"/>
              <a:gd name="connsiteY0" fmla="*/ 86634 h 4504559"/>
              <a:gd name="connsiteX1" fmla="*/ 1219200 w 3125037"/>
              <a:gd name="connsiteY1" fmla="*/ 1831697 h 4504559"/>
              <a:gd name="connsiteX2" fmla="*/ 0 w 3125037"/>
              <a:gd name="connsiteY2" fmla="*/ 4504559 h 4504559"/>
              <a:gd name="connsiteX3" fmla="*/ 0 w 3125037"/>
              <a:gd name="connsiteY3" fmla="*/ 4504559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2010319 w 2238082"/>
              <a:gd name="connsiteY0" fmla="*/ 88277 h 4723917"/>
              <a:gd name="connsiteX1" fmla="*/ 104482 w 2238082"/>
              <a:gd name="connsiteY1" fmla="*/ 1833340 h 4723917"/>
              <a:gd name="connsiteX2" fmla="*/ 235111 w 2238082"/>
              <a:gd name="connsiteY2" fmla="*/ 4723917 h 4723917"/>
              <a:gd name="connsiteX3" fmla="*/ 2238082 w 2238082"/>
              <a:gd name="connsiteY3" fmla="*/ 1284031 h 4723917"/>
              <a:gd name="connsiteX0" fmla="*/ 1775944 w 2003707"/>
              <a:gd name="connsiteY0" fmla="*/ 0 h 4635640"/>
              <a:gd name="connsiteX1" fmla="*/ 736 w 2003707"/>
              <a:gd name="connsiteY1" fmla="*/ 4635640 h 4635640"/>
              <a:gd name="connsiteX2" fmla="*/ 2003707 w 2003707"/>
              <a:gd name="connsiteY2" fmla="*/ 1195754 h 4635640"/>
              <a:gd name="connsiteX0" fmla="*/ 949570 w 1177333"/>
              <a:gd name="connsiteY0" fmla="*/ 0 h 1369925"/>
              <a:gd name="connsiteX1" fmla="*/ 1676 w 1177333"/>
              <a:gd name="connsiteY1" fmla="*/ 1369925 h 1369925"/>
              <a:gd name="connsiteX2" fmla="*/ 1177333 w 1177333"/>
              <a:gd name="connsiteY2" fmla="*/ 1195754 h 1369925"/>
              <a:gd name="connsiteX0" fmla="*/ 949633 w 1177396"/>
              <a:gd name="connsiteY0" fmla="*/ 0 h 1369925"/>
              <a:gd name="connsiteX1" fmla="*/ 1739 w 1177396"/>
              <a:gd name="connsiteY1" fmla="*/ 1369925 h 1369925"/>
              <a:gd name="connsiteX2" fmla="*/ 1177396 w 1177396"/>
              <a:gd name="connsiteY2" fmla="*/ 1195754 h 1369925"/>
              <a:gd name="connsiteX0" fmla="*/ 1095608 w 1177067"/>
              <a:gd name="connsiteY0" fmla="*/ 0 h 1187045"/>
              <a:gd name="connsiteX1" fmla="*/ 1410 w 1177067"/>
              <a:gd name="connsiteY1" fmla="*/ 1187045 h 1187045"/>
              <a:gd name="connsiteX2" fmla="*/ 1177067 w 1177067"/>
              <a:gd name="connsiteY2" fmla="*/ 1012874 h 1187045"/>
              <a:gd name="connsiteX0" fmla="*/ 1138206 w 1176993"/>
              <a:gd name="connsiteY0" fmla="*/ 0 h 1193141"/>
              <a:gd name="connsiteX1" fmla="*/ 1336 w 1176993"/>
              <a:gd name="connsiteY1" fmla="*/ 1193141 h 1193141"/>
              <a:gd name="connsiteX2" fmla="*/ 1176993 w 1176993"/>
              <a:gd name="connsiteY2" fmla="*/ 1018970 h 1193141"/>
              <a:gd name="connsiteX0" fmla="*/ 1138187 w 1176974"/>
              <a:gd name="connsiteY0" fmla="*/ 2337 h 1195478"/>
              <a:gd name="connsiteX1" fmla="*/ 1317 w 1176974"/>
              <a:gd name="connsiteY1" fmla="*/ 1195478 h 1195478"/>
              <a:gd name="connsiteX2" fmla="*/ 1176974 w 1176974"/>
              <a:gd name="connsiteY2" fmla="*/ 1021307 h 1195478"/>
              <a:gd name="connsiteX0" fmla="*/ 1138187 w 1231838"/>
              <a:gd name="connsiteY0" fmla="*/ 2337 h 1195478"/>
              <a:gd name="connsiteX1" fmla="*/ 1317 w 1231838"/>
              <a:gd name="connsiteY1" fmla="*/ 1195478 h 1195478"/>
              <a:gd name="connsiteX2" fmla="*/ 1231838 w 1231838"/>
              <a:gd name="connsiteY2" fmla="*/ 783563 h 1195478"/>
              <a:gd name="connsiteX0" fmla="*/ 1138187 w 1237934"/>
              <a:gd name="connsiteY0" fmla="*/ 2337 h 1195478"/>
              <a:gd name="connsiteX1" fmla="*/ 1317 w 1237934"/>
              <a:gd name="connsiteY1" fmla="*/ 1195478 h 1195478"/>
              <a:gd name="connsiteX2" fmla="*/ 1237934 w 1237934"/>
              <a:gd name="connsiteY2" fmla="*/ 710411 h 1195478"/>
              <a:gd name="connsiteX0" fmla="*/ 1488172 w 1587919"/>
              <a:gd name="connsiteY0" fmla="*/ 1083 h 1477953"/>
              <a:gd name="connsiteX1" fmla="*/ 351302 w 1587919"/>
              <a:gd name="connsiteY1" fmla="*/ 1194224 h 1477953"/>
              <a:gd name="connsiteX2" fmla="*/ 1587919 w 1587919"/>
              <a:gd name="connsiteY2" fmla="*/ 709157 h 1477953"/>
              <a:gd name="connsiteX0" fmla="*/ 1188351 w 1288098"/>
              <a:gd name="connsiteY0" fmla="*/ 2765 h 1367559"/>
              <a:gd name="connsiteX1" fmla="*/ 51481 w 1288098"/>
              <a:gd name="connsiteY1" fmla="*/ 1195906 h 1367559"/>
              <a:gd name="connsiteX2" fmla="*/ 1288098 w 1288098"/>
              <a:gd name="connsiteY2" fmla="*/ 710839 h 1367559"/>
              <a:gd name="connsiteX0" fmla="*/ 1060220 w 1159967"/>
              <a:gd name="connsiteY0" fmla="*/ 6495 h 1061007"/>
              <a:gd name="connsiteX1" fmla="*/ 57462 w 1159967"/>
              <a:gd name="connsiteY1" fmla="*/ 663188 h 1061007"/>
              <a:gd name="connsiteX2" fmla="*/ 1159967 w 1159967"/>
              <a:gd name="connsiteY2" fmla="*/ 714569 h 1061007"/>
              <a:gd name="connsiteX0" fmla="*/ 1016509 w 1116256"/>
              <a:gd name="connsiteY0" fmla="*/ 7008 h 1071008"/>
              <a:gd name="connsiteX1" fmla="*/ 13751 w 1116256"/>
              <a:gd name="connsiteY1" fmla="*/ 663701 h 1071008"/>
              <a:gd name="connsiteX2" fmla="*/ 1116256 w 1116256"/>
              <a:gd name="connsiteY2" fmla="*/ 715082 h 1071008"/>
              <a:gd name="connsiteX0" fmla="*/ 1007581 w 1107328"/>
              <a:gd name="connsiteY0" fmla="*/ 6593 h 1062983"/>
              <a:gd name="connsiteX1" fmla="*/ 4823 w 1107328"/>
              <a:gd name="connsiteY1" fmla="*/ 663286 h 1062983"/>
              <a:gd name="connsiteX2" fmla="*/ 1107328 w 1107328"/>
              <a:gd name="connsiteY2" fmla="*/ 714667 h 1062983"/>
              <a:gd name="connsiteX0" fmla="*/ 1007740 w 1107487"/>
              <a:gd name="connsiteY0" fmla="*/ 32486 h 1088876"/>
              <a:gd name="connsiteX1" fmla="*/ 4982 w 1107487"/>
              <a:gd name="connsiteY1" fmla="*/ 689179 h 1088876"/>
              <a:gd name="connsiteX2" fmla="*/ 1107487 w 1107487"/>
              <a:gd name="connsiteY2" fmla="*/ 740560 h 1088876"/>
              <a:gd name="connsiteX0" fmla="*/ 1007740 w 1107487"/>
              <a:gd name="connsiteY0" fmla="*/ 35827 h 1072100"/>
              <a:gd name="connsiteX1" fmla="*/ 4982 w 1107487"/>
              <a:gd name="connsiteY1" fmla="*/ 637656 h 1072100"/>
              <a:gd name="connsiteX2" fmla="*/ 1107487 w 1107487"/>
              <a:gd name="connsiteY2" fmla="*/ 743901 h 1072100"/>
              <a:gd name="connsiteX0" fmla="*/ 1007740 w 1107487"/>
              <a:gd name="connsiteY0" fmla="*/ 52115 h 1147066"/>
              <a:gd name="connsiteX1" fmla="*/ 4982 w 1107487"/>
              <a:gd name="connsiteY1" fmla="*/ 653944 h 1147066"/>
              <a:gd name="connsiteX2" fmla="*/ 1107487 w 1107487"/>
              <a:gd name="connsiteY2" fmla="*/ 760189 h 114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487" h="1147066">
                <a:moveTo>
                  <a:pt x="1007740" y="52115"/>
                </a:moveTo>
                <a:cubicBezTo>
                  <a:pt x="601329" y="-103791"/>
                  <a:pt x="-64106" y="88177"/>
                  <a:pt x="4982" y="653944"/>
                </a:cubicBezTo>
                <a:cubicBezTo>
                  <a:pt x="74070" y="1219711"/>
                  <a:pt x="860744" y="1355275"/>
                  <a:pt x="1107487" y="760189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BCD49-7C89-4AF3-8A02-C8A5D4FCDA96}"/>
              </a:ext>
            </a:extLst>
          </p:cNvPr>
          <p:cNvSpPr/>
          <p:nvPr/>
        </p:nvSpPr>
        <p:spPr>
          <a:xfrm rot="836984">
            <a:off x="27744380" y="8582329"/>
            <a:ext cx="3421525" cy="6861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682F9D0-560E-46ED-8AD4-C3746A39E42B}"/>
              </a:ext>
            </a:extLst>
          </p:cNvPr>
          <p:cNvSpPr/>
          <p:nvPr/>
        </p:nvSpPr>
        <p:spPr>
          <a:xfrm rot="836984">
            <a:off x="35904084" y="10845800"/>
            <a:ext cx="7153636" cy="1405151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3636" h="1405151">
                <a:moveTo>
                  <a:pt x="0" y="140805"/>
                </a:moveTo>
                <a:cubicBezTo>
                  <a:pt x="0" y="63041"/>
                  <a:pt x="63041" y="0"/>
                  <a:pt x="140805" y="0"/>
                </a:cubicBezTo>
                <a:lnTo>
                  <a:pt x="7012831" y="0"/>
                </a:lnTo>
                <a:cubicBezTo>
                  <a:pt x="7090595" y="0"/>
                  <a:pt x="7153636" y="63041"/>
                  <a:pt x="7153636" y="140805"/>
                </a:cubicBezTo>
                <a:lnTo>
                  <a:pt x="7153636" y="704011"/>
                </a:lnTo>
                <a:cubicBezTo>
                  <a:pt x="7153636" y="781775"/>
                  <a:pt x="5908227" y="558705"/>
                  <a:pt x="4925345" y="1194229"/>
                </a:cubicBezTo>
                <a:cubicBezTo>
                  <a:pt x="4261556" y="838433"/>
                  <a:pt x="3437754" y="1005558"/>
                  <a:pt x="2164366" y="1405151"/>
                </a:cubicBezTo>
                <a:cubicBezTo>
                  <a:pt x="2086602" y="1405151"/>
                  <a:pt x="0" y="781775"/>
                  <a:pt x="0" y="704011"/>
                </a:cubicBezTo>
                <a:lnTo>
                  <a:pt x="0" y="14080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792AF5F-72AD-4814-9E55-0E14C802062D}"/>
              </a:ext>
            </a:extLst>
          </p:cNvPr>
          <p:cNvSpPr/>
          <p:nvPr/>
        </p:nvSpPr>
        <p:spPr>
          <a:xfrm rot="836984">
            <a:off x="42928444" y="12098869"/>
            <a:ext cx="2031122" cy="3109112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122" h="3109112">
                <a:moveTo>
                  <a:pt x="149" y="338502"/>
                </a:moveTo>
                <a:cubicBezTo>
                  <a:pt x="149" y="151553"/>
                  <a:pt x="151702" y="0"/>
                  <a:pt x="338651" y="0"/>
                </a:cubicBezTo>
                <a:lnTo>
                  <a:pt x="1692620" y="0"/>
                </a:lnTo>
                <a:cubicBezTo>
                  <a:pt x="1879569" y="0"/>
                  <a:pt x="2031122" y="151553"/>
                  <a:pt x="2031122" y="338502"/>
                </a:cubicBezTo>
                <a:lnTo>
                  <a:pt x="2031122" y="2770610"/>
                </a:lnTo>
                <a:cubicBezTo>
                  <a:pt x="2031122" y="2957559"/>
                  <a:pt x="1879569" y="3109112"/>
                  <a:pt x="1692620" y="3109112"/>
                </a:cubicBezTo>
                <a:lnTo>
                  <a:pt x="424018" y="3063748"/>
                </a:lnTo>
                <a:cubicBezTo>
                  <a:pt x="123732" y="2801997"/>
                  <a:pt x="143205" y="2366375"/>
                  <a:pt x="143205" y="2179426"/>
                </a:cubicBezTo>
                <a:cubicBezTo>
                  <a:pt x="-10279" y="1334372"/>
                  <a:pt x="149" y="1149205"/>
                  <a:pt x="149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59">
            <a:extLst>
              <a:ext uri="{FF2B5EF4-FFF2-40B4-BE49-F238E27FC236}">
                <a16:creationId xmlns:a16="http://schemas.microsoft.com/office/drawing/2014/main" id="{33C074CE-E81A-4C3C-A219-07993297CFC1}"/>
              </a:ext>
            </a:extLst>
          </p:cNvPr>
          <p:cNvSpPr/>
          <p:nvPr/>
        </p:nvSpPr>
        <p:spPr>
          <a:xfrm rot="836984">
            <a:off x="40577976" y="12653525"/>
            <a:ext cx="2264785" cy="243580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4785" h="2435801">
                <a:moveTo>
                  <a:pt x="275481" y="2423930"/>
                </a:moveTo>
                <a:cubicBezTo>
                  <a:pt x="-23495" y="2129304"/>
                  <a:pt x="-225299" y="692379"/>
                  <a:pt x="470927" y="244504"/>
                </a:cubicBezTo>
                <a:cubicBezTo>
                  <a:pt x="926164" y="163003"/>
                  <a:pt x="1216612" y="1641"/>
                  <a:pt x="1836639" y="0"/>
                </a:cubicBezTo>
                <a:cubicBezTo>
                  <a:pt x="2023588" y="0"/>
                  <a:pt x="2163398" y="396057"/>
                  <a:pt x="2163398" y="583006"/>
                </a:cubicBezTo>
                <a:lnTo>
                  <a:pt x="2264785" y="2012258"/>
                </a:lnTo>
                <a:cubicBezTo>
                  <a:pt x="1567186" y="2399638"/>
                  <a:pt x="790458" y="2468450"/>
                  <a:pt x="275481" y="242393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59">
            <a:extLst>
              <a:ext uri="{FF2B5EF4-FFF2-40B4-BE49-F238E27FC236}">
                <a16:creationId xmlns:a16="http://schemas.microsoft.com/office/drawing/2014/main" id="{A45C122C-10AA-44B3-8562-808AB481ACB6}"/>
              </a:ext>
            </a:extLst>
          </p:cNvPr>
          <p:cNvSpPr/>
          <p:nvPr/>
        </p:nvSpPr>
        <p:spPr>
          <a:xfrm rot="836984">
            <a:off x="35316670" y="12023142"/>
            <a:ext cx="2694230" cy="231726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4230" h="2317260">
                <a:moveTo>
                  <a:pt x="616093" y="2305389"/>
                </a:moveTo>
                <a:cubicBezTo>
                  <a:pt x="317117" y="2010763"/>
                  <a:pt x="-402100" y="533251"/>
                  <a:pt x="294126" y="85376"/>
                </a:cubicBezTo>
                <a:cubicBezTo>
                  <a:pt x="749363" y="3875"/>
                  <a:pt x="1410570" y="-107747"/>
                  <a:pt x="1949266" y="227994"/>
                </a:cubicBezTo>
                <a:cubicBezTo>
                  <a:pt x="2487962" y="563735"/>
                  <a:pt x="2877040" y="1438567"/>
                  <a:pt x="2605397" y="1893717"/>
                </a:cubicBezTo>
                <a:cubicBezTo>
                  <a:pt x="1907798" y="2281097"/>
                  <a:pt x="1131070" y="2349909"/>
                  <a:pt x="616093" y="230538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59">
            <a:extLst>
              <a:ext uri="{FF2B5EF4-FFF2-40B4-BE49-F238E27FC236}">
                <a16:creationId xmlns:a16="http://schemas.microsoft.com/office/drawing/2014/main" id="{03E542B5-804E-4915-86F5-1D3BF9132BD6}"/>
              </a:ext>
            </a:extLst>
          </p:cNvPr>
          <p:cNvSpPr/>
          <p:nvPr/>
        </p:nvSpPr>
        <p:spPr>
          <a:xfrm rot="836984">
            <a:off x="38312010" y="12438520"/>
            <a:ext cx="1830553" cy="232523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553" h="2325239">
                <a:moveTo>
                  <a:pt x="506787" y="2315062"/>
                </a:moveTo>
                <a:cubicBezTo>
                  <a:pt x="283042" y="1156196"/>
                  <a:pt x="-197084" y="569032"/>
                  <a:pt x="87857" y="288245"/>
                </a:cubicBezTo>
                <a:cubicBezTo>
                  <a:pt x="372798" y="7458"/>
                  <a:pt x="1361967" y="-129258"/>
                  <a:pt x="1652416" y="163459"/>
                </a:cubicBezTo>
                <a:cubicBezTo>
                  <a:pt x="1942865" y="456176"/>
                  <a:pt x="1597400" y="724284"/>
                  <a:pt x="1830553" y="2044549"/>
                </a:cubicBezTo>
                <a:cubicBezTo>
                  <a:pt x="1354995" y="2255982"/>
                  <a:pt x="1021764" y="2359582"/>
                  <a:pt x="506787" y="23150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59">
            <a:extLst>
              <a:ext uri="{FF2B5EF4-FFF2-40B4-BE49-F238E27FC236}">
                <a16:creationId xmlns:a16="http://schemas.microsoft.com/office/drawing/2014/main" id="{78CEB877-AA5A-48FB-BA4C-3AF09ECA4C81}"/>
              </a:ext>
            </a:extLst>
          </p:cNvPr>
          <p:cNvSpPr/>
          <p:nvPr/>
        </p:nvSpPr>
        <p:spPr>
          <a:xfrm rot="201913">
            <a:off x="38281675" y="15892265"/>
            <a:ext cx="2331444" cy="2960343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444" h="2960343">
                <a:moveTo>
                  <a:pt x="129580" y="239820"/>
                </a:moveTo>
                <a:cubicBezTo>
                  <a:pt x="388044" y="-52971"/>
                  <a:pt x="1724494" y="4584"/>
                  <a:pt x="2062989" y="4584"/>
                </a:cubicBezTo>
                <a:cubicBezTo>
                  <a:pt x="2058647" y="970287"/>
                  <a:pt x="2196372" y="1165196"/>
                  <a:pt x="2196372" y="1683381"/>
                </a:cubicBezTo>
                <a:cubicBezTo>
                  <a:pt x="2196372" y="1870330"/>
                  <a:pt x="2449580" y="2914063"/>
                  <a:pt x="2262631" y="2914063"/>
                </a:cubicBezTo>
                <a:cubicBezTo>
                  <a:pt x="1448748" y="3039368"/>
                  <a:pt x="805595" y="2872792"/>
                  <a:pt x="77077" y="2852157"/>
                </a:cubicBezTo>
                <a:cubicBezTo>
                  <a:pt x="-173814" y="2622403"/>
                  <a:pt x="267804" y="2230507"/>
                  <a:pt x="271269" y="1658064"/>
                </a:cubicBezTo>
                <a:cubicBezTo>
                  <a:pt x="274734" y="1085621"/>
                  <a:pt x="254875" y="784803"/>
                  <a:pt x="129580" y="2398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59">
            <a:extLst>
              <a:ext uri="{FF2B5EF4-FFF2-40B4-BE49-F238E27FC236}">
                <a16:creationId xmlns:a16="http://schemas.microsoft.com/office/drawing/2014/main" id="{8C756D56-1A78-4AF2-92EA-BAC54BD5EA70}"/>
              </a:ext>
            </a:extLst>
          </p:cNvPr>
          <p:cNvSpPr/>
          <p:nvPr/>
        </p:nvSpPr>
        <p:spPr>
          <a:xfrm rot="836984">
            <a:off x="33872780" y="15399379"/>
            <a:ext cx="4079683" cy="365625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34112"/>
              <a:gd name="connsiteX1" fmla="*/ 338651 w 2031122"/>
              <a:gd name="connsiteY1" fmla="*/ 0 h 3134112"/>
              <a:gd name="connsiteX2" fmla="*/ 1692620 w 2031122"/>
              <a:gd name="connsiteY2" fmla="*/ 0 h 3134112"/>
              <a:gd name="connsiteX3" fmla="*/ 2031122 w 2031122"/>
              <a:gd name="connsiteY3" fmla="*/ 338502 h 3134112"/>
              <a:gd name="connsiteX4" fmla="*/ 2031122 w 2031122"/>
              <a:gd name="connsiteY4" fmla="*/ 2770610 h 3134112"/>
              <a:gd name="connsiteX5" fmla="*/ 424018 w 2031122"/>
              <a:gd name="connsiteY5" fmla="*/ 3063748 h 3134112"/>
              <a:gd name="connsiteX6" fmla="*/ 143205 w 2031122"/>
              <a:gd name="connsiteY6" fmla="*/ 2179426 h 3134112"/>
              <a:gd name="connsiteX7" fmla="*/ 149 w 2031122"/>
              <a:gd name="connsiteY7" fmla="*/ 338502 h 3134112"/>
              <a:gd name="connsiteX0" fmla="*/ 149 w 2031122"/>
              <a:gd name="connsiteY0" fmla="*/ 338502 h 3323203"/>
              <a:gd name="connsiteX1" fmla="*/ 338651 w 2031122"/>
              <a:gd name="connsiteY1" fmla="*/ 0 h 3323203"/>
              <a:gd name="connsiteX2" fmla="*/ 1692620 w 2031122"/>
              <a:gd name="connsiteY2" fmla="*/ 0 h 3323203"/>
              <a:gd name="connsiteX3" fmla="*/ 2031122 w 2031122"/>
              <a:gd name="connsiteY3" fmla="*/ 338502 h 3323203"/>
              <a:gd name="connsiteX4" fmla="*/ 1922563 w 2031122"/>
              <a:gd name="connsiteY4" fmla="*/ 3111638 h 3323203"/>
              <a:gd name="connsiteX5" fmla="*/ 424018 w 2031122"/>
              <a:gd name="connsiteY5" fmla="*/ 3063748 h 3323203"/>
              <a:gd name="connsiteX6" fmla="*/ 143205 w 2031122"/>
              <a:gd name="connsiteY6" fmla="*/ 2179426 h 3323203"/>
              <a:gd name="connsiteX7" fmla="*/ 149 w 2031122"/>
              <a:gd name="connsiteY7" fmla="*/ 338502 h 3323203"/>
              <a:gd name="connsiteX0" fmla="*/ 736389 w 2767362"/>
              <a:gd name="connsiteY0" fmla="*/ 397000 h 3381701"/>
              <a:gd name="connsiteX1" fmla="*/ 1074891 w 2767362"/>
              <a:gd name="connsiteY1" fmla="*/ 58498 h 3381701"/>
              <a:gd name="connsiteX2" fmla="*/ 2428860 w 2767362"/>
              <a:gd name="connsiteY2" fmla="*/ 58498 h 3381701"/>
              <a:gd name="connsiteX3" fmla="*/ 2767362 w 2767362"/>
              <a:gd name="connsiteY3" fmla="*/ 397000 h 3381701"/>
              <a:gd name="connsiteX4" fmla="*/ 2658803 w 2767362"/>
              <a:gd name="connsiteY4" fmla="*/ 3170136 h 3381701"/>
              <a:gd name="connsiteX5" fmla="*/ 1160258 w 2767362"/>
              <a:gd name="connsiteY5" fmla="*/ 3122246 h 3381701"/>
              <a:gd name="connsiteX6" fmla="*/ 18125 w 2767362"/>
              <a:gd name="connsiteY6" fmla="*/ 229278 h 3381701"/>
              <a:gd name="connsiteX7" fmla="*/ 736389 w 2767362"/>
              <a:gd name="connsiteY7" fmla="*/ 397000 h 3381701"/>
              <a:gd name="connsiteX0" fmla="*/ 1700625 w 3731598"/>
              <a:gd name="connsiteY0" fmla="*/ 397000 h 3217911"/>
              <a:gd name="connsiteX1" fmla="*/ 2039127 w 3731598"/>
              <a:gd name="connsiteY1" fmla="*/ 58498 h 3217911"/>
              <a:gd name="connsiteX2" fmla="*/ 3393096 w 3731598"/>
              <a:gd name="connsiteY2" fmla="*/ 58498 h 3217911"/>
              <a:gd name="connsiteX3" fmla="*/ 3731598 w 3731598"/>
              <a:gd name="connsiteY3" fmla="*/ 397000 h 3217911"/>
              <a:gd name="connsiteX4" fmla="*/ 3623039 w 3731598"/>
              <a:gd name="connsiteY4" fmla="*/ 3170136 h 3217911"/>
              <a:gd name="connsiteX5" fmla="*/ 47040 w 3731598"/>
              <a:gd name="connsiteY5" fmla="*/ 594289 h 3217911"/>
              <a:gd name="connsiteX6" fmla="*/ 982361 w 3731598"/>
              <a:gd name="connsiteY6" fmla="*/ 229278 h 3217911"/>
              <a:gd name="connsiteX7" fmla="*/ 1700625 w 3731598"/>
              <a:gd name="connsiteY7" fmla="*/ 397000 h 3217911"/>
              <a:gd name="connsiteX0" fmla="*/ 1700625 w 3731598"/>
              <a:gd name="connsiteY0" fmla="*/ 397000 h 3232644"/>
              <a:gd name="connsiteX1" fmla="*/ 2039127 w 3731598"/>
              <a:gd name="connsiteY1" fmla="*/ 58498 h 3232644"/>
              <a:gd name="connsiteX2" fmla="*/ 3393096 w 3731598"/>
              <a:gd name="connsiteY2" fmla="*/ 58498 h 3232644"/>
              <a:gd name="connsiteX3" fmla="*/ 3731598 w 3731598"/>
              <a:gd name="connsiteY3" fmla="*/ 397000 h 3232644"/>
              <a:gd name="connsiteX4" fmla="*/ 3623039 w 3731598"/>
              <a:gd name="connsiteY4" fmla="*/ 3170136 h 3232644"/>
              <a:gd name="connsiteX5" fmla="*/ 47040 w 3731598"/>
              <a:gd name="connsiteY5" fmla="*/ 594289 h 3232644"/>
              <a:gd name="connsiteX6" fmla="*/ 982361 w 3731598"/>
              <a:gd name="connsiteY6" fmla="*/ 229278 h 3232644"/>
              <a:gd name="connsiteX7" fmla="*/ 1700625 w 3731598"/>
              <a:gd name="connsiteY7" fmla="*/ 397000 h 3232644"/>
              <a:gd name="connsiteX0" fmla="*/ 1755541 w 3731598"/>
              <a:gd name="connsiteY0" fmla="*/ 1629428 h 3174146"/>
              <a:gd name="connsiteX1" fmla="*/ 2039127 w 3731598"/>
              <a:gd name="connsiteY1" fmla="*/ 0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629428 h 3174146"/>
              <a:gd name="connsiteX1" fmla="*/ 2617546 w 3731598"/>
              <a:gd name="connsiteY1" fmla="*/ 1064256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790023 h 3334741"/>
              <a:gd name="connsiteX1" fmla="*/ 2617546 w 3731598"/>
              <a:gd name="connsiteY1" fmla="*/ 1224851 h 3334741"/>
              <a:gd name="connsiteX2" fmla="*/ 2483492 w 3731598"/>
              <a:gd name="connsiteY2" fmla="*/ 0 h 3334741"/>
              <a:gd name="connsiteX3" fmla="*/ 3731598 w 3731598"/>
              <a:gd name="connsiteY3" fmla="*/ 499097 h 3334741"/>
              <a:gd name="connsiteX4" fmla="*/ 3623039 w 3731598"/>
              <a:gd name="connsiteY4" fmla="*/ 3272233 h 3334741"/>
              <a:gd name="connsiteX5" fmla="*/ 47040 w 3731598"/>
              <a:gd name="connsiteY5" fmla="*/ 696386 h 3334741"/>
              <a:gd name="connsiteX6" fmla="*/ 982361 w 3731598"/>
              <a:gd name="connsiteY6" fmla="*/ 331375 h 3334741"/>
              <a:gd name="connsiteX7" fmla="*/ 1755541 w 3731598"/>
              <a:gd name="connsiteY7" fmla="*/ 1790023 h 3334741"/>
              <a:gd name="connsiteX0" fmla="*/ 1755541 w 3653051"/>
              <a:gd name="connsiteY0" fmla="*/ 2046597 h 3591315"/>
              <a:gd name="connsiteX1" fmla="*/ 2617546 w 3653051"/>
              <a:gd name="connsiteY1" fmla="*/ 1481425 h 3591315"/>
              <a:gd name="connsiteX2" fmla="*/ 2483492 w 3653051"/>
              <a:gd name="connsiteY2" fmla="*/ 256574 h 3591315"/>
              <a:gd name="connsiteX3" fmla="*/ 3653051 w 3653051"/>
              <a:gd name="connsiteY3" fmla="*/ 50421 h 3591315"/>
              <a:gd name="connsiteX4" fmla="*/ 3623039 w 3653051"/>
              <a:gd name="connsiteY4" fmla="*/ 3528807 h 3591315"/>
              <a:gd name="connsiteX5" fmla="*/ 47040 w 3653051"/>
              <a:gd name="connsiteY5" fmla="*/ 952960 h 3591315"/>
              <a:gd name="connsiteX6" fmla="*/ 982361 w 3653051"/>
              <a:gd name="connsiteY6" fmla="*/ 587949 h 3591315"/>
              <a:gd name="connsiteX7" fmla="*/ 1755541 w 3653051"/>
              <a:gd name="connsiteY7" fmla="*/ 2046597 h 3591315"/>
              <a:gd name="connsiteX0" fmla="*/ 1755541 w 3920727"/>
              <a:gd name="connsiteY0" fmla="*/ 2046597 h 3591315"/>
              <a:gd name="connsiteX1" fmla="*/ 2617546 w 3920727"/>
              <a:gd name="connsiteY1" fmla="*/ 1481425 h 3591315"/>
              <a:gd name="connsiteX2" fmla="*/ 2483492 w 3920727"/>
              <a:gd name="connsiteY2" fmla="*/ 256574 h 3591315"/>
              <a:gd name="connsiteX3" fmla="*/ 3653051 w 3920727"/>
              <a:gd name="connsiteY3" fmla="*/ 50421 h 3591315"/>
              <a:gd name="connsiteX4" fmla="*/ 3623039 w 3920727"/>
              <a:gd name="connsiteY4" fmla="*/ 3528807 h 3591315"/>
              <a:gd name="connsiteX5" fmla="*/ 47040 w 3920727"/>
              <a:gd name="connsiteY5" fmla="*/ 952960 h 3591315"/>
              <a:gd name="connsiteX6" fmla="*/ 982361 w 3920727"/>
              <a:gd name="connsiteY6" fmla="*/ 587949 h 3591315"/>
              <a:gd name="connsiteX7" fmla="*/ 1755541 w 3920727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963935 w 4060181"/>
              <a:gd name="connsiteY1" fmla="*/ 1806081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1165 w 4060181"/>
              <a:gd name="connsiteY1" fmla="*/ 1942024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596404 w 4060181"/>
              <a:gd name="connsiteY0" fmla="*/ 198949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96404 w 4060181"/>
              <a:gd name="connsiteY7" fmla="*/ 198949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47257 w 4075822"/>
              <a:gd name="connsiteY0" fmla="*/ 1909632 h 3591315"/>
              <a:gd name="connsiteX1" fmla="*/ 2694924 w 4075822"/>
              <a:gd name="connsiteY1" fmla="*/ 2021740 h 3591315"/>
              <a:gd name="connsiteX2" fmla="*/ 2499133 w 4075822"/>
              <a:gd name="connsiteY2" fmla="*/ 256574 h 3591315"/>
              <a:gd name="connsiteX3" fmla="*/ 3668692 w 4075822"/>
              <a:gd name="connsiteY3" fmla="*/ 50421 h 3591315"/>
              <a:gd name="connsiteX4" fmla="*/ 3638680 w 4075822"/>
              <a:gd name="connsiteY4" fmla="*/ 3528807 h 3591315"/>
              <a:gd name="connsiteX5" fmla="*/ 62681 w 4075822"/>
              <a:gd name="connsiteY5" fmla="*/ 952960 h 3591315"/>
              <a:gd name="connsiteX6" fmla="*/ 998002 w 4075822"/>
              <a:gd name="connsiteY6" fmla="*/ 587949 h 3591315"/>
              <a:gd name="connsiteX7" fmla="*/ 1447257 w 4075822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75155 w 4072255"/>
              <a:gd name="connsiteY0" fmla="*/ 1878261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683" h="3656257">
                <a:moveTo>
                  <a:pt x="1475155" y="1878261"/>
                </a:moveTo>
                <a:cubicBezTo>
                  <a:pt x="1720073" y="2127950"/>
                  <a:pt x="2256802" y="2428384"/>
                  <a:pt x="2530546" y="2038131"/>
                </a:cubicBezTo>
                <a:cubicBezTo>
                  <a:pt x="2804290" y="1647878"/>
                  <a:pt x="2914900" y="1103287"/>
                  <a:pt x="2495566" y="256574"/>
                </a:cubicBezTo>
                <a:cubicBezTo>
                  <a:pt x="2682515" y="256574"/>
                  <a:pt x="3665125" y="-136528"/>
                  <a:pt x="3665125" y="50421"/>
                </a:cubicBezTo>
                <a:cubicBezTo>
                  <a:pt x="4279634" y="1876150"/>
                  <a:pt x="4156454" y="2385470"/>
                  <a:pt x="3651645" y="3595364"/>
                </a:cubicBezTo>
                <a:cubicBezTo>
                  <a:pt x="3383794" y="4049572"/>
                  <a:pt x="981031" y="1842836"/>
                  <a:pt x="59114" y="952960"/>
                </a:cubicBezTo>
                <a:cubicBezTo>
                  <a:pt x="-241172" y="691209"/>
                  <a:pt x="681208" y="612929"/>
                  <a:pt x="1061039" y="539999"/>
                </a:cubicBezTo>
                <a:cubicBezTo>
                  <a:pt x="818434" y="1096542"/>
                  <a:pt x="1230237" y="1628572"/>
                  <a:pt x="1475155" y="187826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: Rounded Corners 59">
            <a:extLst>
              <a:ext uri="{FF2B5EF4-FFF2-40B4-BE49-F238E27FC236}">
                <a16:creationId xmlns:a16="http://schemas.microsoft.com/office/drawing/2014/main" id="{90FA1738-58A6-4F66-B789-099B1F353402}"/>
              </a:ext>
            </a:extLst>
          </p:cNvPr>
          <p:cNvSpPr/>
          <p:nvPr/>
        </p:nvSpPr>
        <p:spPr>
          <a:xfrm rot="201913">
            <a:off x="36645692" y="19388017"/>
            <a:ext cx="4241110" cy="329664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196372 w 3690379"/>
              <a:gd name="connsiteY2" fmla="*/ 1962384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435925 w 3690379"/>
              <a:gd name="connsiteY2" fmla="*/ 2441518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74873 w 3735672"/>
              <a:gd name="connsiteY0" fmla="*/ 518823 h 3147072"/>
              <a:gd name="connsiteX1" fmla="*/ 3735672 w 3735672"/>
              <a:gd name="connsiteY1" fmla="*/ 0 h 3147072"/>
              <a:gd name="connsiteX2" fmla="*/ 2481218 w 3735672"/>
              <a:gd name="connsiteY2" fmla="*/ 2441518 h 3147072"/>
              <a:gd name="connsiteX3" fmla="*/ 122370 w 3735672"/>
              <a:gd name="connsiteY3" fmla="*/ 3131160 h 3147072"/>
              <a:gd name="connsiteX4" fmla="*/ 316562 w 3735672"/>
              <a:gd name="connsiteY4" fmla="*/ 1937067 h 3147072"/>
              <a:gd name="connsiteX5" fmla="*/ 174873 w 3735672"/>
              <a:gd name="connsiteY5" fmla="*/ 518823 h 3147072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608827 w 3771721"/>
              <a:gd name="connsiteY0" fmla="*/ 160767 h 3211687"/>
              <a:gd name="connsiteX1" fmla="*/ 3771721 w 3771721"/>
              <a:gd name="connsiteY1" fmla="*/ 64615 h 3211687"/>
              <a:gd name="connsiteX2" fmla="*/ 2517267 w 3771721"/>
              <a:gd name="connsiteY2" fmla="*/ 2506133 h 3211687"/>
              <a:gd name="connsiteX3" fmla="*/ 158419 w 3771721"/>
              <a:gd name="connsiteY3" fmla="*/ 3195775 h 3211687"/>
              <a:gd name="connsiteX4" fmla="*/ 608827 w 3771721"/>
              <a:gd name="connsiteY4" fmla="*/ 160767 h 3211687"/>
              <a:gd name="connsiteX0" fmla="*/ 1150835 w 4313729"/>
              <a:gd name="connsiteY0" fmla="*/ 160767 h 2757456"/>
              <a:gd name="connsiteX1" fmla="*/ 4313729 w 4313729"/>
              <a:gd name="connsiteY1" fmla="*/ 64615 h 2757456"/>
              <a:gd name="connsiteX2" fmla="*/ 3059275 w 4313729"/>
              <a:gd name="connsiteY2" fmla="*/ 2506133 h 2757456"/>
              <a:gd name="connsiteX3" fmla="*/ 72619 w 4313729"/>
              <a:gd name="connsiteY3" fmla="*/ 2504604 h 2757456"/>
              <a:gd name="connsiteX4" fmla="*/ 1150835 w 4313729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836866"/>
              <a:gd name="connsiteX1" fmla="*/ 4241110 w 4241110"/>
              <a:gd name="connsiteY1" fmla="*/ 64615 h 2836866"/>
              <a:gd name="connsiteX2" fmla="*/ 2986656 w 4241110"/>
              <a:gd name="connsiteY2" fmla="*/ 2506133 h 2836866"/>
              <a:gd name="connsiteX3" fmla="*/ 0 w 4241110"/>
              <a:gd name="connsiteY3" fmla="*/ 2504604 h 2836866"/>
              <a:gd name="connsiteX4" fmla="*/ 1078216 w 4241110"/>
              <a:gd name="connsiteY4" fmla="*/ 160767 h 2836866"/>
              <a:gd name="connsiteX0" fmla="*/ 1078216 w 4241110"/>
              <a:gd name="connsiteY0" fmla="*/ 160767 h 3296649"/>
              <a:gd name="connsiteX1" fmla="*/ 4241110 w 4241110"/>
              <a:gd name="connsiteY1" fmla="*/ 64615 h 3296649"/>
              <a:gd name="connsiteX2" fmla="*/ 2986656 w 4241110"/>
              <a:gd name="connsiteY2" fmla="*/ 2506133 h 3296649"/>
              <a:gd name="connsiteX3" fmla="*/ 0 w 4241110"/>
              <a:gd name="connsiteY3" fmla="*/ 2504604 h 3296649"/>
              <a:gd name="connsiteX4" fmla="*/ 1078216 w 4241110"/>
              <a:gd name="connsiteY4" fmla="*/ 160767 h 329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110" h="3296649">
                <a:moveTo>
                  <a:pt x="1078216" y="160767"/>
                </a:moveTo>
                <a:cubicBezTo>
                  <a:pt x="1336680" y="-132024"/>
                  <a:pt x="3902615" y="64615"/>
                  <a:pt x="4241110" y="64615"/>
                </a:cubicBezTo>
                <a:cubicBezTo>
                  <a:pt x="4236768" y="1030318"/>
                  <a:pt x="2986656" y="1987948"/>
                  <a:pt x="2986656" y="2506133"/>
                </a:cubicBezTo>
                <a:cubicBezTo>
                  <a:pt x="2634995" y="4093645"/>
                  <a:pt x="963811" y="2858546"/>
                  <a:pt x="0" y="2504604"/>
                </a:cubicBezTo>
                <a:cubicBezTo>
                  <a:pt x="827448" y="1224318"/>
                  <a:pt x="475999" y="682627"/>
                  <a:pt x="1078216" y="16076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59">
            <a:extLst>
              <a:ext uri="{FF2B5EF4-FFF2-40B4-BE49-F238E27FC236}">
                <a16:creationId xmlns:a16="http://schemas.microsoft.com/office/drawing/2014/main" id="{F3B442BA-0A7C-451F-AE9C-EA71538F1346}"/>
              </a:ext>
            </a:extLst>
          </p:cNvPr>
          <p:cNvSpPr/>
          <p:nvPr/>
        </p:nvSpPr>
        <p:spPr>
          <a:xfrm rot="201913">
            <a:off x="42399458" y="15927525"/>
            <a:ext cx="2085041" cy="289428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2196372"/>
              <a:gd name="connsiteY0" fmla="*/ 239820 h 2859273"/>
              <a:gd name="connsiteX1" fmla="*/ 2062989 w 2196372"/>
              <a:gd name="connsiteY1" fmla="*/ 4584 h 2859273"/>
              <a:gd name="connsiteX2" fmla="*/ 2196372 w 2196372"/>
              <a:gd name="connsiteY2" fmla="*/ 1683381 h 2859273"/>
              <a:gd name="connsiteX3" fmla="*/ 1828942 w 2196372"/>
              <a:gd name="connsiteY3" fmla="*/ 2728184 h 2859273"/>
              <a:gd name="connsiteX4" fmla="*/ 77077 w 2196372"/>
              <a:gd name="connsiteY4" fmla="*/ 2852157 h 2859273"/>
              <a:gd name="connsiteX5" fmla="*/ 271269 w 2196372"/>
              <a:gd name="connsiteY5" fmla="*/ 1658064 h 2859273"/>
              <a:gd name="connsiteX6" fmla="*/ 129580 w 2196372"/>
              <a:gd name="connsiteY6" fmla="*/ 239820 h 2859273"/>
              <a:gd name="connsiteX0" fmla="*/ 129580 w 2201823"/>
              <a:gd name="connsiteY0" fmla="*/ 239820 h 2859273"/>
              <a:gd name="connsiteX1" fmla="*/ 2062989 w 2201823"/>
              <a:gd name="connsiteY1" fmla="*/ 4584 h 2859273"/>
              <a:gd name="connsiteX2" fmla="*/ 1828942 w 2201823"/>
              <a:gd name="connsiteY2" fmla="*/ 2728184 h 2859273"/>
              <a:gd name="connsiteX3" fmla="*/ 77077 w 2201823"/>
              <a:gd name="connsiteY3" fmla="*/ 2852157 h 2859273"/>
              <a:gd name="connsiteX4" fmla="*/ 271269 w 2201823"/>
              <a:gd name="connsiteY4" fmla="*/ 1658064 h 2859273"/>
              <a:gd name="connsiteX5" fmla="*/ 129580 w 2201823"/>
              <a:gd name="connsiteY5" fmla="*/ 239820 h 2859273"/>
              <a:gd name="connsiteX0" fmla="*/ 161070 w 2203018"/>
              <a:gd name="connsiteY0" fmla="*/ 118669 h 3021744"/>
              <a:gd name="connsiteX1" fmla="*/ 2064184 w 2203018"/>
              <a:gd name="connsiteY1" fmla="*/ 167055 h 3021744"/>
              <a:gd name="connsiteX2" fmla="*/ 1830137 w 2203018"/>
              <a:gd name="connsiteY2" fmla="*/ 2890655 h 3021744"/>
              <a:gd name="connsiteX3" fmla="*/ 78272 w 2203018"/>
              <a:gd name="connsiteY3" fmla="*/ 3014628 h 3021744"/>
              <a:gd name="connsiteX4" fmla="*/ 272464 w 2203018"/>
              <a:gd name="connsiteY4" fmla="*/ 1820535 h 3021744"/>
              <a:gd name="connsiteX5" fmla="*/ 161070 w 2203018"/>
              <a:gd name="connsiteY5" fmla="*/ 118669 h 3021744"/>
              <a:gd name="connsiteX0" fmla="*/ 161070 w 2203018"/>
              <a:gd name="connsiteY0" fmla="*/ 64281 h 2967356"/>
              <a:gd name="connsiteX1" fmla="*/ 2064184 w 2203018"/>
              <a:gd name="connsiteY1" fmla="*/ 112667 h 2967356"/>
              <a:gd name="connsiteX2" fmla="*/ 1830137 w 2203018"/>
              <a:gd name="connsiteY2" fmla="*/ 2836267 h 2967356"/>
              <a:gd name="connsiteX3" fmla="*/ 78272 w 2203018"/>
              <a:gd name="connsiteY3" fmla="*/ 2960240 h 2967356"/>
              <a:gd name="connsiteX4" fmla="*/ 272464 w 2203018"/>
              <a:gd name="connsiteY4" fmla="*/ 1766147 h 2967356"/>
              <a:gd name="connsiteX5" fmla="*/ 161070 w 2203018"/>
              <a:gd name="connsiteY5" fmla="*/ 64281 h 2967356"/>
              <a:gd name="connsiteX0" fmla="*/ 271792 w 2313740"/>
              <a:gd name="connsiteY0" fmla="*/ 64281 h 2967356"/>
              <a:gd name="connsiteX1" fmla="*/ 2174906 w 2313740"/>
              <a:gd name="connsiteY1" fmla="*/ 112667 h 2967356"/>
              <a:gd name="connsiteX2" fmla="*/ 1940859 w 2313740"/>
              <a:gd name="connsiteY2" fmla="*/ 2836267 h 2967356"/>
              <a:gd name="connsiteX3" fmla="*/ 188994 w 2313740"/>
              <a:gd name="connsiteY3" fmla="*/ 2960240 h 2967356"/>
              <a:gd name="connsiteX4" fmla="*/ 271792 w 2313740"/>
              <a:gd name="connsiteY4" fmla="*/ 64281 h 2967356"/>
              <a:gd name="connsiteX0" fmla="*/ 262553 w 2304501"/>
              <a:gd name="connsiteY0" fmla="*/ 64281 h 2898536"/>
              <a:gd name="connsiteX1" fmla="*/ 2165667 w 2304501"/>
              <a:gd name="connsiteY1" fmla="*/ 112667 h 2898536"/>
              <a:gd name="connsiteX2" fmla="*/ 1931620 w 2304501"/>
              <a:gd name="connsiteY2" fmla="*/ 2836267 h 2898536"/>
              <a:gd name="connsiteX3" fmla="*/ 196279 w 2304501"/>
              <a:gd name="connsiteY3" fmla="*/ 2841835 h 2898536"/>
              <a:gd name="connsiteX4" fmla="*/ 262553 w 2304501"/>
              <a:gd name="connsiteY4" fmla="*/ 64281 h 2898536"/>
              <a:gd name="connsiteX0" fmla="*/ 91446 w 2133394"/>
              <a:gd name="connsiteY0" fmla="*/ 64281 h 2898536"/>
              <a:gd name="connsiteX1" fmla="*/ 1994560 w 2133394"/>
              <a:gd name="connsiteY1" fmla="*/ 112667 h 2898536"/>
              <a:gd name="connsiteX2" fmla="*/ 1760513 w 2133394"/>
              <a:gd name="connsiteY2" fmla="*/ 2836267 h 2898536"/>
              <a:gd name="connsiteX3" fmla="*/ 25172 w 2133394"/>
              <a:gd name="connsiteY3" fmla="*/ 2841835 h 2898536"/>
              <a:gd name="connsiteX4" fmla="*/ 91446 w 2133394"/>
              <a:gd name="connsiteY4" fmla="*/ 64281 h 2898536"/>
              <a:gd name="connsiteX0" fmla="*/ 66274 w 2108222"/>
              <a:gd name="connsiteY0" fmla="*/ 64281 h 2898536"/>
              <a:gd name="connsiteX1" fmla="*/ 1969388 w 2108222"/>
              <a:gd name="connsiteY1" fmla="*/ 112667 h 2898536"/>
              <a:gd name="connsiteX2" fmla="*/ 1735341 w 2108222"/>
              <a:gd name="connsiteY2" fmla="*/ 2836267 h 2898536"/>
              <a:gd name="connsiteX3" fmla="*/ 0 w 2108222"/>
              <a:gd name="connsiteY3" fmla="*/ 2841835 h 2898536"/>
              <a:gd name="connsiteX4" fmla="*/ 66274 w 2108222"/>
              <a:gd name="connsiteY4" fmla="*/ 64281 h 2898536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041" h="2894289">
                <a:moveTo>
                  <a:pt x="181927" y="64281"/>
                </a:moveTo>
                <a:cubicBezTo>
                  <a:pt x="729517" y="-104591"/>
                  <a:pt x="1746546" y="112667"/>
                  <a:pt x="2085041" y="112667"/>
                </a:cubicBezTo>
                <a:cubicBezTo>
                  <a:pt x="2036451" y="875718"/>
                  <a:pt x="1909386" y="1720074"/>
                  <a:pt x="1966647" y="2805980"/>
                </a:cubicBezTo>
                <a:cubicBezTo>
                  <a:pt x="1152764" y="2931285"/>
                  <a:pt x="728518" y="2892757"/>
                  <a:pt x="0" y="2872122"/>
                </a:cubicBezTo>
                <a:cubicBezTo>
                  <a:pt x="320754" y="1411954"/>
                  <a:pt x="217167" y="775695"/>
                  <a:pt x="181927" y="6428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59">
            <a:extLst>
              <a:ext uri="{FF2B5EF4-FFF2-40B4-BE49-F238E27FC236}">
                <a16:creationId xmlns:a16="http://schemas.microsoft.com/office/drawing/2014/main" id="{DF68772C-B0B5-4925-9AAB-AD95EC81DCFB}"/>
              </a:ext>
            </a:extLst>
          </p:cNvPr>
          <p:cNvSpPr/>
          <p:nvPr/>
        </p:nvSpPr>
        <p:spPr>
          <a:xfrm>
            <a:off x="41959015" y="21221862"/>
            <a:ext cx="2409453" cy="327476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3045 w 1900962"/>
              <a:gd name="connsiteY0" fmla="*/ 2179426 h 3109112"/>
              <a:gd name="connsiteX1" fmla="*/ 208491 w 1900962"/>
              <a:gd name="connsiteY1" fmla="*/ 0 h 3109112"/>
              <a:gd name="connsiteX2" fmla="*/ 1562460 w 1900962"/>
              <a:gd name="connsiteY2" fmla="*/ 0 h 3109112"/>
              <a:gd name="connsiteX3" fmla="*/ 1900962 w 1900962"/>
              <a:gd name="connsiteY3" fmla="*/ 338502 h 3109112"/>
              <a:gd name="connsiteX4" fmla="*/ 1900962 w 1900962"/>
              <a:gd name="connsiteY4" fmla="*/ 2770610 h 3109112"/>
              <a:gd name="connsiteX5" fmla="*/ 1562460 w 1900962"/>
              <a:gd name="connsiteY5" fmla="*/ 3109112 h 3109112"/>
              <a:gd name="connsiteX6" fmla="*/ 293858 w 1900962"/>
              <a:gd name="connsiteY6" fmla="*/ 3063748 h 3109112"/>
              <a:gd name="connsiteX7" fmla="*/ 13045 w 1900962"/>
              <a:gd name="connsiteY7" fmla="*/ 2179426 h 3109112"/>
              <a:gd name="connsiteX0" fmla="*/ 495597 w 2383514"/>
              <a:gd name="connsiteY0" fmla="*/ 2179426 h 3180979"/>
              <a:gd name="connsiteX1" fmla="*/ 691043 w 2383514"/>
              <a:gd name="connsiteY1" fmla="*/ 0 h 3180979"/>
              <a:gd name="connsiteX2" fmla="*/ 2045012 w 2383514"/>
              <a:gd name="connsiteY2" fmla="*/ 0 h 3180979"/>
              <a:gd name="connsiteX3" fmla="*/ 2383514 w 2383514"/>
              <a:gd name="connsiteY3" fmla="*/ 338502 h 3180979"/>
              <a:gd name="connsiteX4" fmla="*/ 2383514 w 2383514"/>
              <a:gd name="connsiteY4" fmla="*/ 2770610 h 3180979"/>
              <a:gd name="connsiteX5" fmla="*/ 2045012 w 2383514"/>
              <a:gd name="connsiteY5" fmla="*/ 3109112 h 3180979"/>
              <a:gd name="connsiteX6" fmla="*/ 73025 w 2383514"/>
              <a:gd name="connsiteY6" fmla="*/ 3180979 h 3180979"/>
              <a:gd name="connsiteX7" fmla="*/ 495597 w 2383514"/>
              <a:gd name="connsiteY7" fmla="*/ 2179426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338502 h 3180979"/>
              <a:gd name="connsiteX4" fmla="*/ 2365915 w 2365915"/>
              <a:gd name="connsiteY4" fmla="*/ 2770610 h 3180979"/>
              <a:gd name="connsiteX5" fmla="*/ 2027413 w 2365915"/>
              <a:gd name="connsiteY5" fmla="*/ 3109112 h 3180979"/>
              <a:gd name="connsiteX6" fmla="*/ 55426 w 2365915"/>
              <a:gd name="connsiteY6" fmla="*/ 3180979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2770610 h 3180979"/>
              <a:gd name="connsiteX4" fmla="*/ 2027413 w 2365915"/>
              <a:gd name="connsiteY4" fmla="*/ 3109112 h 3180979"/>
              <a:gd name="connsiteX5" fmla="*/ 55426 w 2365915"/>
              <a:gd name="connsiteY5" fmla="*/ 3180979 h 3180979"/>
              <a:gd name="connsiteX0" fmla="*/ 55426 w 2377698"/>
              <a:gd name="connsiteY0" fmla="*/ 3274764 h 3274764"/>
              <a:gd name="connsiteX1" fmla="*/ 673444 w 2377698"/>
              <a:gd name="connsiteY1" fmla="*/ 93785 h 3274764"/>
              <a:gd name="connsiteX2" fmla="*/ 2168090 w 2377698"/>
              <a:gd name="connsiteY2" fmla="*/ 0 h 3274764"/>
              <a:gd name="connsiteX3" fmla="*/ 2365915 w 2377698"/>
              <a:gd name="connsiteY3" fmla="*/ 2864395 h 3274764"/>
              <a:gd name="connsiteX4" fmla="*/ 2027413 w 2377698"/>
              <a:gd name="connsiteY4" fmla="*/ 3202897 h 3274764"/>
              <a:gd name="connsiteX5" fmla="*/ 55426 w 2377698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98964 w 2409453"/>
              <a:gd name="connsiteY0" fmla="*/ 3274764 h 3274764"/>
              <a:gd name="connsiteX1" fmla="*/ 716982 w 2409453"/>
              <a:gd name="connsiteY1" fmla="*/ 93785 h 3274764"/>
              <a:gd name="connsiteX2" fmla="*/ 2211628 w 2409453"/>
              <a:gd name="connsiteY2" fmla="*/ 0 h 3274764"/>
              <a:gd name="connsiteX3" fmla="*/ 2409453 w 2409453"/>
              <a:gd name="connsiteY3" fmla="*/ 2864395 h 3274764"/>
              <a:gd name="connsiteX4" fmla="*/ 2070951 w 2409453"/>
              <a:gd name="connsiteY4" fmla="*/ 3202897 h 3274764"/>
              <a:gd name="connsiteX5" fmla="*/ 98964 w 2409453"/>
              <a:gd name="connsiteY5" fmla="*/ 3274764 h 32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9453" h="3274764">
                <a:moveTo>
                  <a:pt x="98964" y="3274764"/>
                </a:moveTo>
                <a:cubicBezTo>
                  <a:pt x="-243928" y="1959410"/>
                  <a:pt x="388318" y="623948"/>
                  <a:pt x="716982" y="93785"/>
                </a:cubicBezTo>
                <a:lnTo>
                  <a:pt x="2211628" y="0"/>
                </a:lnTo>
                <a:cubicBezTo>
                  <a:pt x="2188906" y="836907"/>
                  <a:pt x="2409453" y="2346210"/>
                  <a:pt x="2409453" y="2864395"/>
                </a:cubicBezTo>
                <a:cubicBezTo>
                  <a:pt x="2409453" y="3051344"/>
                  <a:pt x="2257900" y="3202897"/>
                  <a:pt x="2070951" y="3202897"/>
                </a:cubicBezTo>
                <a:lnTo>
                  <a:pt x="98964" y="327476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58">
            <a:extLst>
              <a:ext uri="{FF2B5EF4-FFF2-40B4-BE49-F238E27FC236}">
                <a16:creationId xmlns:a16="http://schemas.microsoft.com/office/drawing/2014/main" id="{9FBF00A2-4346-4CBB-8036-F6F6B15A4C07}"/>
              </a:ext>
            </a:extLst>
          </p:cNvPr>
          <p:cNvSpPr/>
          <p:nvPr/>
        </p:nvSpPr>
        <p:spPr>
          <a:xfrm rot="1184014">
            <a:off x="26042385" y="21848861"/>
            <a:ext cx="15331019" cy="6955384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704011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0" fmla="*/ 0 w 14141890"/>
              <a:gd name="connsiteY0" fmla="*/ 4207149 h 4208696"/>
              <a:gd name="connsiteX1" fmla="*/ 7129059 w 14141890"/>
              <a:gd name="connsiteY1" fmla="*/ 0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4141890"/>
              <a:gd name="connsiteY0" fmla="*/ 4207149 h 4208696"/>
              <a:gd name="connsiteX1" fmla="*/ 7192165 w 14141890"/>
              <a:gd name="connsiteY1" fmla="*/ 1148085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6011053"/>
              <a:gd name="connsiteY0" fmla="*/ 5040477 h 5042024"/>
              <a:gd name="connsiteX1" fmla="*/ 7192165 w 16011053"/>
              <a:gd name="connsiteY1" fmla="*/ 1981413 h 5042024"/>
              <a:gd name="connsiteX2" fmla="*/ 14001085 w 16011053"/>
              <a:gd name="connsiteY2" fmla="*/ 833328 h 5042024"/>
              <a:gd name="connsiteX3" fmla="*/ 16011053 w 16011053"/>
              <a:gd name="connsiteY3" fmla="*/ 4732 h 5042024"/>
              <a:gd name="connsiteX4" fmla="*/ 14141890 w 16011053"/>
              <a:gd name="connsiteY4" fmla="*/ 1537339 h 5042024"/>
              <a:gd name="connsiteX5" fmla="*/ 11913599 w 16011053"/>
              <a:gd name="connsiteY5" fmla="*/ 2027557 h 5042024"/>
              <a:gd name="connsiteX6" fmla="*/ 9152620 w 16011053"/>
              <a:gd name="connsiteY6" fmla="*/ 2238479 h 5042024"/>
              <a:gd name="connsiteX7" fmla="*/ 0 w 16011053"/>
              <a:gd name="connsiteY7" fmla="*/ 5040477 h 5042024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11913599 w 16011053"/>
              <a:gd name="connsiteY5" fmla="*/ 3436924 h 6451391"/>
              <a:gd name="connsiteX6" fmla="*/ 9152620 w 16011053"/>
              <a:gd name="connsiteY6" fmla="*/ 3647846 h 6451391"/>
              <a:gd name="connsiteX7" fmla="*/ 0 w 16011053"/>
              <a:gd name="connsiteY7" fmla="*/ 6449844 h 6451391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9152620 w 16011053"/>
              <a:gd name="connsiteY5" fmla="*/ 3647846 h 6451391"/>
              <a:gd name="connsiteX6" fmla="*/ 0 w 16011053"/>
              <a:gd name="connsiteY6" fmla="*/ 6449844 h 6451391"/>
              <a:gd name="connsiteX0" fmla="*/ 0 w 15603097"/>
              <a:gd name="connsiteY0" fmla="*/ 6451510 h 6453057"/>
              <a:gd name="connsiteX1" fmla="*/ 7192165 w 15603097"/>
              <a:gd name="connsiteY1" fmla="*/ 3392446 h 6453057"/>
              <a:gd name="connsiteX2" fmla="*/ 15114594 w 15603097"/>
              <a:gd name="connsiteY2" fmla="*/ 1666 h 6453057"/>
              <a:gd name="connsiteX3" fmla="*/ 14141890 w 15603097"/>
              <a:gd name="connsiteY3" fmla="*/ 2948372 h 6453057"/>
              <a:gd name="connsiteX4" fmla="*/ 9152620 w 15603097"/>
              <a:gd name="connsiteY4" fmla="*/ 3649512 h 6453057"/>
              <a:gd name="connsiteX5" fmla="*/ 0 w 15603097"/>
              <a:gd name="connsiteY5" fmla="*/ 6451510 h 6453057"/>
              <a:gd name="connsiteX0" fmla="*/ 0 w 15638729"/>
              <a:gd name="connsiteY0" fmla="*/ 6458390 h 6459937"/>
              <a:gd name="connsiteX1" fmla="*/ 7192165 w 15638729"/>
              <a:gd name="connsiteY1" fmla="*/ 3399326 h 6459937"/>
              <a:gd name="connsiteX2" fmla="*/ 15114594 w 15638729"/>
              <a:gd name="connsiteY2" fmla="*/ 8546 h 6459937"/>
              <a:gd name="connsiteX3" fmla="*/ 14296824 w 15638729"/>
              <a:gd name="connsiteY3" fmla="*/ 956774 h 6459937"/>
              <a:gd name="connsiteX4" fmla="*/ 9152620 w 15638729"/>
              <a:gd name="connsiteY4" fmla="*/ 3656392 h 6459937"/>
              <a:gd name="connsiteX5" fmla="*/ 0 w 15638729"/>
              <a:gd name="connsiteY5" fmla="*/ 6458390 h 6459937"/>
              <a:gd name="connsiteX0" fmla="*/ 0 w 15495318"/>
              <a:gd name="connsiteY0" fmla="*/ 6454677 h 6456224"/>
              <a:gd name="connsiteX1" fmla="*/ 7192165 w 15495318"/>
              <a:gd name="connsiteY1" fmla="*/ 3395613 h 6456224"/>
              <a:gd name="connsiteX2" fmla="*/ 15114594 w 15495318"/>
              <a:gd name="connsiteY2" fmla="*/ 4833 h 6456224"/>
              <a:gd name="connsiteX3" fmla="*/ 14296824 w 15495318"/>
              <a:gd name="connsiteY3" fmla="*/ 953061 h 6456224"/>
              <a:gd name="connsiteX4" fmla="*/ 9152620 w 15495318"/>
              <a:gd name="connsiteY4" fmla="*/ 3652679 h 6456224"/>
              <a:gd name="connsiteX5" fmla="*/ 0 w 15495318"/>
              <a:gd name="connsiteY5" fmla="*/ 6454677 h 6456224"/>
              <a:gd name="connsiteX0" fmla="*/ 0 w 15717151"/>
              <a:gd name="connsiteY0" fmla="*/ 6460866 h 6462413"/>
              <a:gd name="connsiteX1" fmla="*/ 7192165 w 15717151"/>
              <a:gd name="connsiteY1" fmla="*/ 3401802 h 6462413"/>
              <a:gd name="connsiteX2" fmla="*/ 15114594 w 15717151"/>
              <a:gd name="connsiteY2" fmla="*/ 11022 h 6462413"/>
              <a:gd name="connsiteX3" fmla="*/ 15294495 w 15717151"/>
              <a:gd name="connsiteY3" fmla="*/ 476827 h 6462413"/>
              <a:gd name="connsiteX4" fmla="*/ 9152620 w 15717151"/>
              <a:gd name="connsiteY4" fmla="*/ 3658868 h 6462413"/>
              <a:gd name="connsiteX5" fmla="*/ 0 w 15717151"/>
              <a:gd name="connsiteY5" fmla="*/ 6460866 h 6462413"/>
              <a:gd name="connsiteX0" fmla="*/ 0 w 15683210"/>
              <a:gd name="connsiteY0" fmla="*/ 6459208 h 6460755"/>
              <a:gd name="connsiteX1" fmla="*/ 7192165 w 15683210"/>
              <a:gd name="connsiteY1" fmla="*/ 3400144 h 6460755"/>
              <a:gd name="connsiteX2" fmla="*/ 15114594 w 15683210"/>
              <a:gd name="connsiteY2" fmla="*/ 9364 h 6460755"/>
              <a:gd name="connsiteX3" fmla="*/ 15294495 w 15683210"/>
              <a:gd name="connsiteY3" fmla="*/ 475169 h 6460755"/>
              <a:gd name="connsiteX4" fmla="*/ 9152620 w 15683210"/>
              <a:gd name="connsiteY4" fmla="*/ 3657210 h 6460755"/>
              <a:gd name="connsiteX5" fmla="*/ 0 w 15683210"/>
              <a:gd name="connsiteY5" fmla="*/ 6459208 h 6460755"/>
              <a:gd name="connsiteX0" fmla="*/ 0 w 15296725"/>
              <a:gd name="connsiteY0" fmla="*/ 6449844 h 6451391"/>
              <a:gd name="connsiteX1" fmla="*/ 7192165 w 15296725"/>
              <a:gd name="connsiteY1" fmla="*/ 3390780 h 6451391"/>
              <a:gd name="connsiteX2" fmla="*/ 15114594 w 15296725"/>
              <a:gd name="connsiteY2" fmla="*/ 0 h 6451391"/>
              <a:gd name="connsiteX3" fmla="*/ 15294495 w 15296725"/>
              <a:gd name="connsiteY3" fmla="*/ 465805 h 6451391"/>
              <a:gd name="connsiteX4" fmla="*/ 9152620 w 15296725"/>
              <a:gd name="connsiteY4" fmla="*/ 3647846 h 6451391"/>
              <a:gd name="connsiteX5" fmla="*/ 0 w 15296725"/>
              <a:gd name="connsiteY5" fmla="*/ 6449844 h 6451391"/>
              <a:gd name="connsiteX0" fmla="*/ 732964 w 16029689"/>
              <a:gd name="connsiteY0" fmla="*/ 6449844 h 7060467"/>
              <a:gd name="connsiteX1" fmla="*/ 7925129 w 16029689"/>
              <a:gd name="connsiteY1" fmla="*/ 3390780 h 7060467"/>
              <a:gd name="connsiteX2" fmla="*/ 15847558 w 16029689"/>
              <a:gd name="connsiteY2" fmla="*/ 0 h 7060467"/>
              <a:gd name="connsiteX3" fmla="*/ 16027459 w 16029689"/>
              <a:gd name="connsiteY3" fmla="*/ 465805 h 7060467"/>
              <a:gd name="connsiteX4" fmla="*/ 9885584 w 16029689"/>
              <a:gd name="connsiteY4" fmla="*/ 3647846 h 7060467"/>
              <a:gd name="connsiteX5" fmla="*/ 1237867 w 16029689"/>
              <a:gd name="connsiteY5" fmla="*/ 6850989 h 7060467"/>
              <a:gd name="connsiteX6" fmla="*/ 732964 w 16029689"/>
              <a:gd name="connsiteY6" fmla="*/ 6449844 h 7060467"/>
              <a:gd name="connsiteX0" fmla="*/ 414063 w 15710788"/>
              <a:gd name="connsiteY0" fmla="*/ 6449844 h 6903425"/>
              <a:gd name="connsiteX1" fmla="*/ 7606228 w 15710788"/>
              <a:gd name="connsiteY1" fmla="*/ 3390780 h 6903425"/>
              <a:gd name="connsiteX2" fmla="*/ 15528657 w 15710788"/>
              <a:gd name="connsiteY2" fmla="*/ 0 h 6903425"/>
              <a:gd name="connsiteX3" fmla="*/ 15708558 w 15710788"/>
              <a:gd name="connsiteY3" fmla="*/ 465805 h 6903425"/>
              <a:gd name="connsiteX4" fmla="*/ 9566683 w 15710788"/>
              <a:gd name="connsiteY4" fmla="*/ 3647846 h 6903425"/>
              <a:gd name="connsiteX5" fmla="*/ 918966 w 15710788"/>
              <a:gd name="connsiteY5" fmla="*/ 6850989 h 6903425"/>
              <a:gd name="connsiteX6" fmla="*/ 414063 w 15710788"/>
              <a:gd name="connsiteY6" fmla="*/ 6449844 h 6903425"/>
              <a:gd name="connsiteX0" fmla="*/ 12402 w 15309127"/>
              <a:gd name="connsiteY0" fmla="*/ 6449844 h 6890887"/>
              <a:gd name="connsiteX1" fmla="*/ 7204567 w 15309127"/>
              <a:gd name="connsiteY1" fmla="*/ 3390780 h 6890887"/>
              <a:gd name="connsiteX2" fmla="*/ 15126996 w 15309127"/>
              <a:gd name="connsiteY2" fmla="*/ 0 h 6890887"/>
              <a:gd name="connsiteX3" fmla="*/ 15306897 w 15309127"/>
              <a:gd name="connsiteY3" fmla="*/ 465805 h 6890887"/>
              <a:gd name="connsiteX4" fmla="*/ 9165022 w 15309127"/>
              <a:gd name="connsiteY4" fmla="*/ 3647846 h 6890887"/>
              <a:gd name="connsiteX5" fmla="*/ 517305 w 15309127"/>
              <a:gd name="connsiteY5" fmla="*/ 6850989 h 6890887"/>
              <a:gd name="connsiteX6" fmla="*/ 12402 w 15309127"/>
              <a:gd name="connsiteY6" fmla="*/ 6449844 h 6890887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9186914 w 15331019"/>
              <a:gd name="connsiteY4" fmla="*/ 364784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1019" h="6955384">
                <a:moveTo>
                  <a:pt x="34294" y="6449844"/>
                </a:moveTo>
                <a:lnTo>
                  <a:pt x="7226459" y="3390780"/>
                </a:lnTo>
                <a:lnTo>
                  <a:pt x="15148888" y="0"/>
                </a:lnTo>
                <a:cubicBezTo>
                  <a:pt x="15320296" y="230176"/>
                  <a:pt x="15338934" y="310268"/>
                  <a:pt x="15328789" y="465805"/>
                </a:cubicBezTo>
                <a:cubicBezTo>
                  <a:pt x="14185717" y="838096"/>
                  <a:pt x="11074432" y="2310761"/>
                  <a:pt x="8155412" y="3619316"/>
                </a:cubicBezTo>
                <a:cubicBezTo>
                  <a:pt x="5732658" y="4581202"/>
                  <a:pt x="1791887" y="6456918"/>
                  <a:pt x="266450" y="6923918"/>
                </a:cubicBezTo>
                <a:cubicBezTo>
                  <a:pt x="8556" y="7035870"/>
                  <a:pt x="-46152" y="6842418"/>
                  <a:pt x="34294" y="64498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59">
            <a:extLst>
              <a:ext uri="{FF2B5EF4-FFF2-40B4-BE49-F238E27FC236}">
                <a16:creationId xmlns:a16="http://schemas.microsoft.com/office/drawing/2014/main" id="{8B03C832-62D7-4C1D-A2C2-C55D05DC1746}"/>
              </a:ext>
            </a:extLst>
          </p:cNvPr>
          <p:cNvSpPr/>
          <p:nvPr/>
        </p:nvSpPr>
        <p:spPr>
          <a:xfrm rot="836984">
            <a:off x="13946337" y="10008691"/>
            <a:ext cx="3472144" cy="298331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144" h="2983317">
                <a:moveTo>
                  <a:pt x="3472144" y="2983317"/>
                </a:moveTo>
                <a:cubicBezTo>
                  <a:pt x="2635787" y="2330529"/>
                  <a:pt x="1934924" y="1805691"/>
                  <a:pt x="0" y="965663"/>
                </a:cubicBezTo>
                <a:cubicBezTo>
                  <a:pt x="1428072" y="515123"/>
                  <a:pt x="1966815" y="365626"/>
                  <a:pt x="2800375" y="0"/>
                </a:cubicBezTo>
                <a:cubicBezTo>
                  <a:pt x="3062080" y="1378140"/>
                  <a:pt x="3238991" y="1663052"/>
                  <a:pt x="3472144" y="2983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59">
            <a:extLst>
              <a:ext uri="{FF2B5EF4-FFF2-40B4-BE49-F238E27FC236}">
                <a16:creationId xmlns:a16="http://schemas.microsoft.com/office/drawing/2014/main" id="{E8325D49-8412-4305-9884-FF47DE077181}"/>
              </a:ext>
            </a:extLst>
          </p:cNvPr>
          <p:cNvSpPr/>
          <p:nvPr/>
        </p:nvSpPr>
        <p:spPr>
          <a:xfrm rot="836984">
            <a:off x="14753965" y="5828662"/>
            <a:ext cx="2739587" cy="87041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587" h="870419">
                <a:moveTo>
                  <a:pt x="1571543" y="825937"/>
                </a:moveTo>
                <a:cubicBezTo>
                  <a:pt x="653031" y="727462"/>
                  <a:pt x="-41434" y="860565"/>
                  <a:pt x="1924" y="314295"/>
                </a:cubicBezTo>
                <a:cubicBezTo>
                  <a:pt x="20534" y="-163015"/>
                  <a:pt x="696752" y="30215"/>
                  <a:pt x="1477929" y="85882"/>
                </a:cubicBezTo>
                <a:cubicBezTo>
                  <a:pt x="3028149" y="-7604"/>
                  <a:pt x="3253099" y="1102876"/>
                  <a:pt x="1571543" y="8259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59">
            <a:extLst>
              <a:ext uri="{FF2B5EF4-FFF2-40B4-BE49-F238E27FC236}">
                <a16:creationId xmlns:a16="http://schemas.microsoft.com/office/drawing/2014/main" id="{42C79DC0-B311-4520-9BD6-436506E34487}"/>
              </a:ext>
            </a:extLst>
          </p:cNvPr>
          <p:cNvSpPr/>
          <p:nvPr/>
        </p:nvSpPr>
        <p:spPr>
          <a:xfrm rot="836984">
            <a:off x="15794215" y="7851481"/>
            <a:ext cx="1270992" cy="1437378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1571543 w 2525628"/>
              <a:gd name="connsiteY0" fmla="*/ 1106156 h 1141033"/>
              <a:gd name="connsiteX1" fmla="*/ 1924 w 2525628"/>
              <a:gd name="connsiteY1" fmla="*/ 594514 h 1141033"/>
              <a:gd name="connsiteX2" fmla="*/ 949903 w 2525628"/>
              <a:gd name="connsiteY2" fmla="*/ 10464 h 1141033"/>
              <a:gd name="connsiteX3" fmla="*/ 1571543 w 2525628"/>
              <a:gd name="connsiteY3" fmla="*/ 1106156 h 1141033"/>
              <a:gd name="connsiteX0" fmla="*/ 1703891 w 2613174"/>
              <a:gd name="connsiteY0" fmla="*/ 1387271 h 1417065"/>
              <a:gd name="connsiteX1" fmla="*/ 1632 w 2613174"/>
              <a:gd name="connsiteY1" fmla="*/ 594514 h 1417065"/>
              <a:gd name="connsiteX2" fmla="*/ 949611 w 2613174"/>
              <a:gd name="connsiteY2" fmla="*/ 10464 h 1417065"/>
              <a:gd name="connsiteX3" fmla="*/ 1703891 w 2613174"/>
              <a:gd name="connsiteY3" fmla="*/ 1387271 h 1417065"/>
              <a:gd name="connsiteX0" fmla="*/ 754280 w 1663563"/>
              <a:gd name="connsiteY0" fmla="*/ 1380434 h 1410228"/>
              <a:gd name="connsiteX1" fmla="*/ 0 w 1663563"/>
              <a:gd name="connsiteY1" fmla="*/ 3627 h 1410228"/>
              <a:gd name="connsiteX2" fmla="*/ 754280 w 1663563"/>
              <a:gd name="connsiteY2" fmla="*/ 1380434 h 1410228"/>
              <a:gd name="connsiteX0" fmla="*/ 981678 w 1890961"/>
              <a:gd name="connsiteY0" fmla="*/ 1380434 h 1410228"/>
              <a:gd name="connsiteX1" fmla="*/ 227398 w 1890961"/>
              <a:gd name="connsiteY1" fmla="*/ 3627 h 1410228"/>
              <a:gd name="connsiteX2" fmla="*/ 981678 w 1890961"/>
              <a:gd name="connsiteY2" fmla="*/ 1380434 h 1410228"/>
              <a:gd name="connsiteX0" fmla="*/ 1017229 w 1913446"/>
              <a:gd name="connsiteY0" fmla="*/ 1417385 h 1446618"/>
              <a:gd name="connsiteX1" fmla="*/ 222346 w 1913446"/>
              <a:gd name="connsiteY1" fmla="*/ 3555 h 1446618"/>
              <a:gd name="connsiteX2" fmla="*/ 1017229 w 1913446"/>
              <a:gd name="connsiteY2" fmla="*/ 1417385 h 1446618"/>
              <a:gd name="connsiteX0" fmla="*/ 1113570 w 2009787"/>
              <a:gd name="connsiteY0" fmla="*/ 1417385 h 1446618"/>
              <a:gd name="connsiteX1" fmla="*/ 318687 w 2009787"/>
              <a:gd name="connsiteY1" fmla="*/ 3555 h 1446618"/>
              <a:gd name="connsiteX2" fmla="*/ 1113570 w 2009787"/>
              <a:gd name="connsiteY2" fmla="*/ 1417385 h 1446618"/>
              <a:gd name="connsiteX0" fmla="*/ 1113570 w 1404010"/>
              <a:gd name="connsiteY0" fmla="*/ 1418910 h 1418910"/>
              <a:gd name="connsiteX1" fmla="*/ 318687 w 1404010"/>
              <a:gd name="connsiteY1" fmla="*/ 5080 h 1418910"/>
              <a:gd name="connsiteX2" fmla="*/ 1113570 w 1404010"/>
              <a:gd name="connsiteY2" fmla="*/ 1418910 h 1418910"/>
              <a:gd name="connsiteX0" fmla="*/ 1113570 w 1667010"/>
              <a:gd name="connsiteY0" fmla="*/ 1417963 h 1418093"/>
              <a:gd name="connsiteX1" fmla="*/ 318687 w 1667010"/>
              <a:gd name="connsiteY1" fmla="*/ 4133 h 1418093"/>
              <a:gd name="connsiteX2" fmla="*/ 1113570 w 1667010"/>
              <a:gd name="connsiteY2" fmla="*/ 1417963 h 1418093"/>
              <a:gd name="connsiteX0" fmla="*/ 1477963 w 2031403"/>
              <a:gd name="connsiteY0" fmla="*/ 1417963 h 1418093"/>
              <a:gd name="connsiteX1" fmla="*/ 683080 w 2031403"/>
              <a:gd name="connsiteY1" fmla="*/ 4133 h 1418093"/>
              <a:gd name="connsiteX2" fmla="*/ 1477963 w 2031403"/>
              <a:gd name="connsiteY2" fmla="*/ 1417963 h 1418093"/>
              <a:gd name="connsiteX0" fmla="*/ 1026353 w 1355129"/>
              <a:gd name="connsiteY0" fmla="*/ 1472341 h 1472449"/>
              <a:gd name="connsiteX1" fmla="*/ 231470 w 1355129"/>
              <a:gd name="connsiteY1" fmla="*/ 58511 h 1472449"/>
              <a:gd name="connsiteX2" fmla="*/ 1026353 w 1355129"/>
              <a:gd name="connsiteY2" fmla="*/ 1472341 h 1472449"/>
              <a:gd name="connsiteX0" fmla="*/ 999584 w 1262479"/>
              <a:gd name="connsiteY0" fmla="*/ 1486586 h 1562001"/>
              <a:gd name="connsiteX1" fmla="*/ 204701 w 1262479"/>
              <a:gd name="connsiteY1" fmla="*/ 72756 h 1562001"/>
              <a:gd name="connsiteX2" fmla="*/ 999584 w 1262479"/>
              <a:gd name="connsiteY2" fmla="*/ 1486586 h 1562001"/>
              <a:gd name="connsiteX0" fmla="*/ 964931 w 1123074"/>
              <a:gd name="connsiteY0" fmla="*/ 1481834 h 1523921"/>
              <a:gd name="connsiteX1" fmla="*/ 170048 w 1123074"/>
              <a:gd name="connsiteY1" fmla="*/ 68004 h 1523921"/>
              <a:gd name="connsiteX2" fmla="*/ 964931 w 1123074"/>
              <a:gd name="connsiteY2" fmla="*/ 1481834 h 1523921"/>
              <a:gd name="connsiteX0" fmla="*/ 976037 w 1170699"/>
              <a:gd name="connsiteY0" fmla="*/ 1484986 h 1549038"/>
              <a:gd name="connsiteX1" fmla="*/ 181154 w 1170699"/>
              <a:gd name="connsiteY1" fmla="*/ 71156 h 1549038"/>
              <a:gd name="connsiteX2" fmla="*/ 976037 w 1170699"/>
              <a:gd name="connsiteY2" fmla="*/ 1484986 h 154903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81638 w 1081638"/>
              <a:gd name="connsiteY0" fmla="*/ 1404486 h 1404486"/>
              <a:gd name="connsiteX1" fmla="*/ 149871 w 1081638"/>
              <a:gd name="connsiteY1" fmla="*/ 71766 h 1404486"/>
              <a:gd name="connsiteX2" fmla="*/ 1081638 w 1081638"/>
              <a:gd name="connsiteY2" fmla="*/ 1404486 h 1404486"/>
              <a:gd name="connsiteX0" fmla="*/ 1004873 w 1004873"/>
              <a:gd name="connsiteY0" fmla="*/ 1263526 h 1263526"/>
              <a:gd name="connsiteX1" fmla="*/ 0 w 1004873"/>
              <a:gd name="connsiteY1" fmla="*/ 0 h 1263526"/>
              <a:gd name="connsiteX2" fmla="*/ 1004873 w 1004873"/>
              <a:gd name="connsiteY2" fmla="*/ 1263526 h 1263526"/>
              <a:gd name="connsiteX0" fmla="*/ 1004873 w 1059576"/>
              <a:gd name="connsiteY0" fmla="*/ 1263526 h 1283543"/>
              <a:gd name="connsiteX1" fmla="*/ 0 w 1059576"/>
              <a:gd name="connsiteY1" fmla="*/ 0 h 1283543"/>
              <a:gd name="connsiteX2" fmla="*/ 1004873 w 1059576"/>
              <a:gd name="connsiteY2" fmla="*/ 1263526 h 1283543"/>
              <a:gd name="connsiteX0" fmla="*/ 1058465 w 1111486"/>
              <a:gd name="connsiteY0" fmla="*/ 1281204 h 1297849"/>
              <a:gd name="connsiteX1" fmla="*/ 53592 w 1111486"/>
              <a:gd name="connsiteY1" fmla="*/ 17678 h 1297849"/>
              <a:gd name="connsiteX2" fmla="*/ 1058465 w 1111486"/>
              <a:gd name="connsiteY2" fmla="*/ 1281204 h 1297849"/>
              <a:gd name="connsiteX0" fmla="*/ 1136159 w 1200965"/>
              <a:gd name="connsiteY0" fmla="*/ 1356401 h 1377577"/>
              <a:gd name="connsiteX1" fmla="*/ 131286 w 1200965"/>
              <a:gd name="connsiteY1" fmla="*/ 92875 h 1377577"/>
              <a:gd name="connsiteX2" fmla="*/ 1136159 w 1200965"/>
              <a:gd name="connsiteY2" fmla="*/ 1356401 h 1377577"/>
              <a:gd name="connsiteX0" fmla="*/ 1149209 w 1270992"/>
              <a:gd name="connsiteY0" fmla="*/ 1366058 h 1437378"/>
              <a:gd name="connsiteX1" fmla="*/ 144336 w 1270992"/>
              <a:gd name="connsiteY1" fmla="*/ 102532 h 1437378"/>
              <a:gd name="connsiteX2" fmla="*/ 1149209 w 1270992"/>
              <a:gd name="connsiteY2" fmla="*/ 1366058 h 143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992" h="1437378">
                <a:moveTo>
                  <a:pt x="1149209" y="1366058"/>
                </a:moveTo>
                <a:cubicBezTo>
                  <a:pt x="1603791" y="999188"/>
                  <a:pt x="677797" y="-384038"/>
                  <a:pt x="144336" y="102532"/>
                </a:cubicBezTo>
                <a:cubicBezTo>
                  <a:pt x="-389125" y="589102"/>
                  <a:pt x="694627" y="1732928"/>
                  <a:pt x="1149209" y="136605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59">
            <a:extLst>
              <a:ext uri="{FF2B5EF4-FFF2-40B4-BE49-F238E27FC236}">
                <a16:creationId xmlns:a16="http://schemas.microsoft.com/office/drawing/2014/main" id="{E7A93EFB-8CCC-462B-B52A-FF5940CA18C5}"/>
              </a:ext>
            </a:extLst>
          </p:cNvPr>
          <p:cNvSpPr/>
          <p:nvPr/>
        </p:nvSpPr>
        <p:spPr>
          <a:xfrm rot="836984">
            <a:off x="10947474" y="7282580"/>
            <a:ext cx="2173753" cy="250098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616093 w 2378360"/>
              <a:gd name="connsiteY0" fmla="*/ 2325156 h 2592794"/>
              <a:gd name="connsiteX1" fmla="*/ 294126 w 2378360"/>
              <a:gd name="connsiteY1" fmla="*/ 105143 h 2592794"/>
              <a:gd name="connsiteX2" fmla="*/ 1949266 w 2378360"/>
              <a:gd name="connsiteY2" fmla="*/ 247761 h 2592794"/>
              <a:gd name="connsiteX3" fmla="*/ 2264551 w 2378360"/>
              <a:gd name="connsiteY3" fmla="*/ 2437836 h 2592794"/>
              <a:gd name="connsiteX4" fmla="*/ 616093 w 2378360"/>
              <a:gd name="connsiteY4" fmla="*/ 2325156 h 2592794"/>
              <a:gd name="connsiteX0" fmla="*/ 616093 w 2786597"/>
              <a:gd name="connsiteY0" fmla="*/ 2320823 h 2588461"/>
              <a:gd name="connsiteX1" fmla="*/ 294126 w 2786597"/>
              <a:gd name="connsiteY1" fmla="*/ 100810 h 2588461"/>
              <a:gd name="connsiteX2" fmla="*/ 2673718 w 2786597"/>
              <a:gd name="connsiteY2" fmla="*/ 251914 h 2588461"/>
              <a:gd name="connsiteX3" fmla="*/ 2264551 w 2786597"/>
              <a:gd name="connsiteY3" fmla="*/ 2433503 h 2588461"/>
              <a:gd name="connsiteX4" fmla="*/ 616093 w 2786597"/>
              <a:gd name="connsiteY4" fmla="*/ 2320823 h 2588461"/>
              <a:gd name="connsiteX0" fmla="*/ 143429 w 2254417"/>
              <a:gd name="connsiteY0" fmla="*/ 2259777 h 2527415"/>
              <a:gd name="connsiteX1" fmla="*/ 700977 w 2254417"/>
              <a:gd name="connsiteY1" fmla="*/ 166765 h 2527415"/>
              <a:gd name="connsiteX2" fmla="*/ 2201054 w 2254417"/>
              <a:gd name="connsiteY2" fmla="*/ 190868 h 2527415"/>
              <a:gd name="connsiteX3" fmla="*/ 1791887 w 2254417"/>
              <a:gd name="connsiteY3" fmla="*/ 2372457 h 2527415"/>
              <a:gd name="connsiteX4" fmla="*/ 143429 w 2254417"/>
              <a:gd name="connsiteY4" fmla="*/ 2259777 h 2527415"/>
              <a:gd name="connsiteX0" fmla="*/ 158408 w 2210803"/>
              <a:gd name="connsiteY0" fmla="*/ 2622098 h 2665029"/>
              <a:gd name="connsiteX1" fmla="*/ 657363 w 2210803"/>
              <a:gd name="connsiteY1" fmla="*/ 166765 h 2665029"/>
              <a:gd name="connsiteX2" fmla="*/ 2157440 w 2210803"/>
              <a:gd name="connsiteY2" fmla="*/ 190868 h 2665029"/>
              <a:gd name="connsiteX3" fmla="*/ 1748273 w 2210803"/>
              <a:gd name="connsiteY3" fmla="*/ 2372457 h 2665029"/>
              <a:gd name="connsiteX4" fmla="*/ 158408 w 2210803"/>
              <a:gd name="connsiteY4" fmla="*/ 2622098 h 2665029"/>
              <a:gd name="connsiteX0" fmla="*/ 158408 w 2223560"/>
              <a:gd name="connsiteY0" fmla="*/ 2632312 h 2742851"/>
              <a:gd name="connsiteX1" fmla="*/ 657363 w 2223560"/>
              <a:gd name="connsiteY1" fmla="*/ 176979 h 2742851"/>
              <a:gd name="connsiteX2" fmla="*/ 2157440 w 2223560"/>
              <a:gd name="connsiteY2" fmla="*/ 201082 h 2742851"/>
              <a:gd name="connsiteX3" fmla="*/ 1814593 w 2223560"/>
              <a:gd name="connsiteY3" fmla="*/ 2523227 h 2742851"/>
              <a:gd name="connsiteX4" fmla="*/ 158408 w 2223560"/>
              <a:gd name="connsiteY4" fmla="*/ 2632312 h 2742851"/>
              <a:gd name="connsiteX0" fmla="*/ 148816 w 2211441"/>
              <a:gd name="connsiteY0" fmla="*/ 2549461 h 2660000"/>
              <a:gd name="connsiteX1" fmla="*/ 684321 w 2211441"/>
              <a:gd name="connsiteY1" fmla="*/ 367705 h 2660000"/>
              <a:gd name="connsiteX2" fmla="*/ 2147848 w 2211441"/>
              <a:gd name="connsiteY2" fmla="*/ 118231 h 2660000"/>
              <a:gd name="connsiteX3" fmla="*/ 1805001 w 2211441"/>
              <a:gd name="connsiteY3" fmla="*/ 2440376 h 2660000"/>
              <a:gd name="connsiteX4" fmla="*/ 148816 w 2211441"/>
              <a:gd name="connsiteY4" fmla="*/ 2549461 h 2660000"/>
              <a:gd name="connsiteX0" fmla="*/ 148816 w 2173753"/>
              <a:gd name="connsiteY0" fmla="*/ 2390446 h 2500985"/>
              <a:gd name="connsiteX1" fmla="*/ 684321 w 2173753"/>
              <a:gd name="connsiteY1" fmla="*/ 208690 h 2500985"/>
              <a:gd name="connsiteX2" fmla="*/ 2103192 w 2173753"/>
              <a:gd name="connsiteY2" fmla="*/ 158746 h 2500985"/>
              <a:gd name="connsiteX3" fmla="*/ 1805001 w 2173753"/>
              <a:gd name="connsiteY3" fmla="*/ 2281361 h 2500985"/>
              <a:gd name="connsiteX4" fmla="*/ 148816 w 2173753"/>
              <a:gd name="connsiteY4" fmla="*/ 2390446 h 250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753" h="2500985">
                <a:moveTo>
                  <a:pt x="148816" y="2390446"/>
                </a:moveTo>
                <a:cubicBezTo>
                  <a:pt x="-150160" y="2095820"/>
                  <a:pt x="-11905" y="656565"/>
                  <a:pt x="684321" y="208690"/>
                </a:cubicBezTo>
                <a:cubicBezTo>
                  <a:pt x="1139558" y="127189"/>
                  <a:pt x="1916412" y="-186699"/>
                  <a:pt x="2103192" y="158746"/>
                </a:cubicBezTo>
                <a:cubicBezTo>
                  <a:pt x="2289972" y="504191"/>
                  <a:pt x="2076644" y="1826211"/>
                  <a:pt x="1805001" y="2281361"/>
                </a:cubicBezTo>
                <a:cubicBezTo>
                  <a:pt x="1107402" y="2668741"/>
                  <a:pt x="663793" y="2434966"/>
                  <a:pt x="148816" y="2390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59">
            <a:extLst>
              <a:ext uri="{FF2B5EF4-FFF2-40B4-BE49-F238E27FC236}">
                <a16:creationId xmlns:a16="http://schemas.microsoft.com/office/drawing/2014/main" id="{09BC27F1-0D31-44D2-B227-CF80A87A7598}"/>
              </a:ext>
            </a:extLst>
          </p:cNvPr>
          <p:cNvSpPr/>
          <p:nvPr/>
        </p:nvSpPr>
        <p:spPr>
          <a:xfrm rot="1034539">
            <a:off x="10185614" y="10385146"/>
            <a:ext cx="2474652" cy="367596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423869 w 2030973"/>
              <a:gd name="connsiteY6" fmla="*/ 3063748 h 3109112"/>
              <a:gd name="connsiteX7" fmla="*/ 0 w 2030973"/>
              <a:gd name="connsiteY7" fmla="*/ 338502 h 3109112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366413 h 3137023"/>
              <a:gd name="connsiteX3" fmla="*/ 2030973 w 2030973"/>
              <a:gd name="connsiteY3" fmla="*/ 2798521 h 3137023"/>
              <a:gd name="connsiteX4" fmla="*/ 1692471 w 2030973"/>
              <a:gd name="connsiteY4" fmla="*/ 3137023 h 3137023"/>
              <a:gd name="connsiteX5" fmla="*/ 423869 w 2030973"/>
              <a:gd name="connsiteY5" fmla="*/ 3091659 h 3137023"/>
              <a:gd name="connsiteX6" fmla="*/ 0 w 2030973"/>
              <a:gd name="connsiteY6" fmla="*/ 366413 h 3137023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2798521 h 3137023"/>
              <a:gd name="connsiteX3" fmla="*/ 1692471 w 2030973"/>
              <a:gd name="connsiteY3" fmla="*/ 3137023 h 3137023"/>
              <a:gd name="connsiteX4" fmla="*/ 423869 w 2030973"/>
              <a:gd name="connsiteY4" fmla="*/ 3091659 h 3137023"/>
              <a:gd name="connsiteX5" fmla="*/ 0 w 2030973"/>
              <a:gd name="connsiteY5" fmla="*/ 366413 h 3137023"/>
              <a:gd name="connsiteX0" fmla="*/ 0 w 1878476"/>
              <a:gd name="connsiteY0" fmla="*/ 366413 h 3137023"/>
              <a:gd name="connsiteX1" fmla="*/ 1692471 w 1878476"/>
              <a:gd name="connsiteY1" fmla="*/ 27911 h 3137023"/>
              <a:gd name="connsiteX2" fmla="*/ 1692471 w 1878476"/>
              <a:gd name="connsiteY2" fmla="*/ 3137023 h 3137023"/>
              <a:gd name="connsiteX3" fmla="*/ 423869 w 1878476"/>
              <a:gd name="connsiteY3" fmla="*/ 3091659 h 3137023"/>
              <a:gd name="connsiteX4" fmla="*/ 0 w 1878476"/>
              <a:gd name="connsiteY4" fmla="*/ 366413 h 3137023"/>
              <a:gd name="connsiteX0" fmla="*/ 45532 w 1613122"/>
              <a:gd name="connsiteY0" fmla="*/ 247500 h 3283770"/>
              <a:gd name="connsiteX1" fmla="*/ 1427117 w 1613122"/>
              <a:gd name="connsiteY1" fmla="*/ 174658 h 3283770"/>
              <a:gd name="connsiteX2" fmla="*/ 1427117 w 1613122"/>
              <a:gd name="connsiteY2" fmla="*/ 3283770 h 3283770"/>
              <a:gd name="connsiteX3" fmla="*/ 158515 w 1613122"/>
              <a:gd name="connsiteY3" fmla="*/ 3238406 h 3283770"/>
              <a:gd name="connsiteX4" fmla="*/ 45532 w 1613122"/>
              <a:gd name="connsiteY4" fmla="*/ 247500 h 3283770"/>
              <a:gd name="connsiteX0" fmla="*/ 45532 w 1613122"/>
              <a:gd name="connsiteY0" fmla="*/ 150184 h 3186454"/>
              <a:gd name="connsiteX1" fmla="*/ 1427117 w 1613122"/>
              <a:gd name="connsiteY1" fmla="*/ 77342 h 3186454"/>
              <a:gd name="connsiteX2" fmla="*/ 1427117 w 1613122"/>
              <a:gd name="connsiteY2" fmla="*/ 3186454 h 3186454"/>
              <a:gd name="connsiteX3" fmla="*/ 158515 w 1613122"/>
              <a:gd name="connsiteY3" fmla="*/ 3141090 h 3186454"/>
              <a:gd name="connsiteX4" fmla="*/ 45532 w 1613122"/>
              <a:gd name="connsiteY4" fmla="*/ 150184 h 3186454"/>
              <a:gd name="connsiteX0" fmla="*/ 45532 w 2520184"/>
              <a:gd name="connsiteY0" fmla="*/ 150184 h 3675965"/>
              <a:gd name="connsiteX1" fmla="*/ 1427117 w 2520184"/>
              <a:gd name="connsiteY1" fmla="*/ 77342 h 3675965"/>
              <a:gd name="connsiteX2" fmla="*/ 2490897 w 2520184"/>
              <a:gd name="connsiteY2" fmla="*/ 3675965 h 3675965"/>
              <a:gd name="connsiteX3" fmla="*/ 158515 w 2520184"/>
              <a:gd name="connsiteY3" fmla="*/ 3141090 h 3675965"/>
              <a:gd name="connsiteX4" fmla="*/ 45532 w 2520184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652" h="3675965">
                <a:moveTo>
                  <a:pt x="0" y="150184"/>
                </a:moveTo>
                <a:cubicBezTo>
                  <a:pt x="580724" y="-138108"/>
                  <a:pt x="1043090" y="77342"/>
                  <a:pt x="1381585" y="77342"/>
                </a:cubicBezTo>
                <a:cubicBezTo>
                  <a:pt x="1663663" y="539110"/>
                  <a:pt x="2656799" y="3165340"/>
                  <a:pt x="2445365" y="3675965"/>
                </a:cubicBezTo>
                <a:lnTo>
                  <a:pt x="1324858" y="3468189"/>
                </a:lnTo>
                <a:cubicBezTo>
                  <a:pt x="1042780" y="3006421"/>
                  <a:pt x="14228" y="660809"/>
                  <a:pt x="0" y="1501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59">
            <a:extLst>
              <a:ext uri="{FF2B5EF4-FFF2-40B4-BE49-F238E27FC236}">
                <a16:creationId xmlns:a16="http://schemas.microsoft.com/office/drawing/2014/main" id="{C3F9A60D-D23A-45B7-8C6F-B2E849B630FD}"/>
              </a:ext>
            </a:extLst>
          </p:cNvPr>
          <p:cNvSpPr/>
          <p:nvPr/>
        </p:nvSpPr>
        <p:spPr>
          <a:xfrm>
            <a:off x="14205236" y="13174151"/>
            <a:ext cx="954042" cy="145682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274915 w 2031122"/>
              <a:gd name="connsiteY6" fmla="*/ 3039045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312826 w 2069033"/>
              <a:gd name="connsiteY6" fmla="*/ 3039045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4 w 2069033"/>
              <a:gd name="connsiteY7" fmla="*/ 2327639 h 3109112"/>
              <a:gd name="connsiteX8" fmla="*/ 38060 w 2069033"/>
              <a:gd name="connsiteY8" fmla="*/ 338502 h 3109112"/>
              <a:gd name="connsiteX0" fmla="*/ 17327 w 2048300"/>
              <a:gd name="connsiteY0" fmla="*/ 338502 h 3109112"/>
              <a:gd name="connsiteX1" fmla="*/ 355829 w 2048300"/>
              <a:gd name="connsiteY1" fmla="*/ 0 h 3109112"/>
              <a:gd name="connsiteX2" fmla="*/ 1709798 w 2048300"/>
              <a:gd name="connsiteY2" fmla="*/ 0 h 3109112"/>
              <a:gd name="connsiteX3" fmla="*/ 2048300 w 2048300"/>
              <a:gd name="connsiteY3" fmla="*/ 338502 h 3109112"/>
              <a:gd name="connsiteX4" fmla="*/ 2048300 w 2048300"/>
              <a:gd name="connsiteY4" fmla="*/ 2770610 h 3109112"/>
              <a:gd name="connsiteX5" fmla="*/ 1709798 w 2048300"/>
              <a:gd name="connsiteY5" fmla="*/ 3109112 h 3109112"/>
              <a:gd name="connsiteX6" fmla="*/ 242393 w 2048300"/>
              <a:gd name="connsiteY6" fmla="*/ 3088449 h 3109112"/>
              <a:gd name="connsiteX7" fmla="*/ 60981 w 2048300"/>
              <a:gd name="connsiteY7" fmla="*/ 2327639 h 3109112"/>
              <a:gd name="connsiteX8" fmla="*/ 17327 w 2048300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8300" h="3109112">
                <a:moveTo>
                  <a:pt x="17327" y="338502"/>
                </a:moveTo>
                <a:cubicBezTo>
                  <a:pt x="17327" y="151553"/>
                  <a:pt x="168880" y="0"/>
                  <a:pt x="355829" y="0"/>
                </a:cubicBezTo>
                <a:lnTo>
                  <a:pt x="1709798" y="0"/>
                </a:lnTo>
                <a:cubicBezTo>
                  <a:pt x="1896747" y="0"/>
                  <a:pt x="2048300" y="151553"/>
                  <a:pt x="2048300" y="338502"/>
                </a:cubicBezTo>
                <a:lnTo>
                  <a:pt x="2048300" y="2770610"/>
                </a:lnTo>
                <a:cubicBezTo>
                  <a:pt x="2048300" y="2957559"/>
                  <a:pt x="1896747" y="3109112"/>
                  <a:pt x="1709798" y="3109112"/>
                </a:cubicBezTo>
                <a:lnTo>
                  <a:pt x="242393" y="3088449"/>
                </a:lnTo>
                <a:cubicBezTo>
                  <a:pt x="-57893" y="2826698"/>
                  <a:pt x="60981" y="2514588"/>
                  <a:pt x="60981" y="2327639"/>
                </a:cubicBezTo>
                <a:cubicBezTo>
                  <a:pt x="-42804" y="1482585"/>
                  <a:pt x="17327" y="1149205"/>
                  <a:pt x="17327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59">
            <a:extLst>
              <a:ext uri="{FF2B5EF4-FFF2-40B4-BE49-F238E27FC236}">
                <a16:creationId xmlns:a16="http://schemas.microsoft.com/office/drawing/2014/main" id="{04560347-1E9D-4BD8-AA25-7FE7BE0C3258}"/>
              </a:ext>
            </a:extLst>
          </p:cNvPr>
          <p:cNvSpPr/>
          <p:nvPr/>
        </p:nvSpPr>
        <p:spPr>
          <a:xfrm rot="836984">
            <a:off x="15906200" y="19232383"/>
            <a:ext cx="1026266" cy="110275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: Rounded Corners 59">
            <a:extLst>
              <a:ext uri="{FF2B5EF4-FFF2-40B4-BE49-F238E27FC236}">
                <a16:creationId xmlns:a16="http://schemas.microsoft.com/office/drawing/2014/main" id="{A19F0BF1-E100-479A-80A5-33B237702A67}"/>
              </a:ext>
            </a:extLst>
          </p:cNvPr>
          <p:cNvSpPr/>
          <p:nvPr/>
        </p:nvSpPr>
        <p:spPr>
          <a:xfrm rot="836984">
            <a:off x="12037815" y="23121335"/>
            <a:ext cx="5143827" cy="355367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964059"/>
              <a:gd name="connsiteY0" fmla="*/ 1047333 h 3109112"/>
              <a:gd name="connsiteX1" fmla="*/ 1271588 w 2964059"/>
              <a:gd name="connsiteY1" fmla="*/ 0 h 3109112"/>
              <a:gd name="connsiteX2" fmla="*/ 2625557 w 2964059"/>
              <a:gd name="connsiteY2" fmla="*/ 0 h 3109112"/>
              <a:gd name="connsiteX3" fmla="*/ 2964059 w 2964059"/>
              <a:gd name="connsiteY3" fmla="*/ 338502 h 3109112"/>
              <a:gd name="connsiteX4" fmla="*/ 2964059 w 2964059"/>
              <a:gd name="connsiteY4" fmla="*/ 2770610 h 3109112"/>
              <a:gd name="connsiteX5" fmla="*/ 2625557 w 2964059"/>
              <a:gd name="connsiteY5" fmla="*/ 3109112 h 3109112"/>
              <a:gd name="connsiteX6" fmla="*/ 1356955 w 2964059"/>
              <a:gd name="connsiteY6" fmla="*/ 3063748 h 3109112"/>
              <a:gd name="connsiteX7" fmla="*/ 1076142 w 2964059"/>
              <a:gd name="connsiteY7" fmla="*/ 2179426 h 3109112"/>
              <a:gd name="connsiteX8" fmla="*/ 0 w 2964059"/>
              <a:gd name="connsiteY8" fmla="*/ 1047333 h 3109112"/>
              <a:gd name="connsiteX0" fmla="*/ 0 w 2964059"/>
              <a:gd name="connsiteY0" fmla="*/ 1047333 h 3209268"/>
              <a:gd name="connsiteX1" fmla="*/ 1271588 w 2964059"/>
              <a:gd name="connsiteY1" fmla="*/ 0 h 3209268"/>
              <a:gd name="connsiteX2" fmla="*/ 2625557 w 2964059"/>
              <a:gd name="connsiteY2" fmla="*/ 0 h 3209268"/>
              <a:gd name="connsiteX3" fmla="*/ 2964059 w 2964059"/>
              <a:gd name="connsiteY3" fmla="*/ 338502 h 3209268"/>
              <a:gd name="connsiteX4" fmla="*/ 2964059 w 2964059"/>
              <a:gd name="connsiteY4" fmla="*/ 2770610 h 3209268"/>
              <a:gd name="connsiteX5" fmla="*/ 2625557 w 2964059"/>
              <a:gd name="connsiteY5" fmla="*/ 3109112 h 3209268"/>
              <a:gd name="connsiteX6" fmla="*/ 1356955 w 2964059"/>
              <a:gd name="connsiteY6" fmla="*/ 3063748 h 3209268"/>
              <a:gd name="connsiteX7" fmla="*/ 785497 w 2964059"/>
              <a:gd name="connsiteY7" fmla="*/ 3169956 h 3209268"/>
              <a:gd name="connsiteX8" fmla="*/ 0 w 2964059"/>
              <a:gd name="connsiteY8" fmla="*/ 1047333 h 3209268"/>
              <a:gd name="connsiteX0" fmla="*/ 0 w 2964059"/>
              <a:gd name="connsiteY0" fmla="*/ 1047333 h 3326517"/>
              <a:gd name="connsiteX1" fmla="*/ 1271588 w 2964059"/>
              <a:gd name="connsiteY1" fmla="*/ 0 h 3326517"/>
              <a:gd name="connsiteX2" fmla="*/ 2625557 w 2964059"/>
              <a:gd name="connsiteY2" fmla="*/ 0 h 3326517"/>
              <a:gd name="connsiteX3" fmla="*/ 2964059 w 2964059"/>
              <a:gd name="connsiteY3" fmla="*/ 338502 h 3326517"/>
              <a:gd name="connsiteX4" fmla="*/ 2964059 w 2964059"/>
              <a:gd name="connsiteY4" fmla="*/ 2770610 h 3326517"/>
              <a:gd name="connsiteX5" fmla="*/ 2625557 w 2964059"/>
              <a:gd name="connsiteY5" fmla="*/ 3109112 h 3326517"/>
              <a:gd name="connsiteX6" fmla="*/ 1356955 w 2964059"/>
              <a:gd name="connsiteY6" fmla="*/ 3063748 h 3326517"/>
              <a:gd name="connsiteX7" fmla="*/ 785497 w 2964059"/>
              <a:gd name="connsiteY7" fmla="*/ 3169956 h 3326517"/>
              <a:gd name="connsiteX8" fmla="*/ 0 w 2964059"/>
              <a:gd name="connsiteY8" fmla="*/ 1047333 h 3326517"/>
              <a:gd name="connsiteX0" fmla="*/ 0 w 2964059"/>
              <a:gd name="connsiteY0" fmla="*/ 1047333 h 3321634"/>
              <a:gd name="connsiteX1" fmla="*/ 1271588 w 2964059"/>
              <a:gd name="connsiteY1" fmla="*/ 0 h 3321634"/>
              <a:gd name="connsiteX2" fmla="*/ 2625557 w 2964059"/>
              <a:gd name="connsiteY2" fmla="*/ 0 h 3321634"/>
              <a:gd name="connsiteX3" fmla="*/ 2964059 w 2964059"/>
              <a:gd name="connsiteY3" fmla="*/ 338502 h 3321634"/>
              <a:gd name="connsiteX4" fmla="*/ 2964059 w 2964059"/>
              <a:gd name="connsiteY4" fmla="*/ 2770610 h 3321634"/>
              <a:gd name="connsiteX5" fmla="*/ 2625557 w 2964059"/>
              <a:gd name="connsiteY5" fmla="*/ 3109112 h 3321634"/>
              <a:gd name="connsiteX6" fmla="*/ 1356955 w 2964059"/>
              <a:gd name="connsiteY6" fmla="*/ 3063748 h 3321634"/>
              <a:gd name="connsiteX7" fmla="*/ 760239 w 2964059"/>
              <a:gd name="connsiteY7" fmla="*/ 3164303 h 3321634"/>
              <a:gd name="connsiteX8" fmla="*/ 0 w 2964059"/>
              <a:gd name="connsiteY8" fmla="*/ 1047333 h 3321634"/>
              <a:gd name="connsiteX0" fmla="*/ 0 w 2964059"/>
              <a:gd name="connsiteY0" fmla="*/ 1047333 h 3164303"/>
              <a:gd name="connsiteX1" fmla="*/ 1271588 w 2964059"/>
              <a:gd name="connsiteY1" fmla="*/ 0 h 3164303"/>
              <a:gd name="connsiteX2" fmla="*/ 2625557 w 2964059"/>
              <a:gd name="connsiteY2" fmla="*/ 0 h 3164303"/>
              <a:gd name="connsiteX3" fmla="*/ 2964059 w 2964059"/>
              <a:gd name="connsiteY3" fmla="*/ 338502 h 3164303"/>
              <a:gd name="connsiteX4" fmla="*/ 2964059 w 2964059"/>
              <a:gd name="connsiteY4" fmla="*/ 2770610 h 3164303"/>
              <a:gd name="connsiteX5" fmla="*/ 2625557 w 2964059"/>
              <a:gd name="connsiteY5" fmla="*/ 3109112 h 3164303"/>
              <a:gd name="connsiteX6" fmla="*/ 760239 w 2964059"/>
              <a:gd name="connsiteY6" fmla="*/ 3164303 h 3164303"/>
              <a:gd name="connsiteX7" fmla="*/ 0 w 2964059"/>
              <a:gd name="connsiteY7" fmla="*/ 1047333 h 3164303"/>
              <a:gd name="connsiteX0" fmla="*/ 0 w 2964059"/>
              <a:gd name="connsiteY0" fmla="*/ 1047333 h 3295121"/>
              <a:gd name="connsiteX1" fmla="*/ 1271588 w 2964059"/>
              <a:gd name="connsiteY1" fmla="*/ 0 h 3295121"/>
              <a:gd name="connsiteX2" fmla="*/ 2625557 w 2964059"/>
              <a:gd name="connsiteY2" fmla="*/ 0 h 3295121"/>
              <a:gd name="connsiteX3" fmla="*/ 2964059 w 2964059"/>
              <a:gd name="connsiteY3" fmla="*/ 338502 h 3295121"/>
              <a:gd name="connsiteX4" fmla="*/ 2964059 w 2964059"/>
              <a:gd name="connsiteY4" fmla="*/ 2770610 h 3295121"/>
              <a:gd name="connsiteX5" fmla="*/ 760239 w 2964059"/>
              <a:gd name="connsiteY5" fmla="*/ 3164303 h 3295121"/>
              <a:gd name="connsiteX6" fmla="*/ 0 w 2964059"/>
              <a:gd name="connsiteY6" fmla="*/ 1047333 h 3295121"/>
              <a:gd name="connsiteX0" fmla="*/ 0 w 5143827"/>
              <a:gd name="connsiteY0" fmla="*/ 1047333 h 3211960"/>
              <a:gd name="connsiteX1" fmla="*/ 1271588 w 5143827"/>
              <a:gd name="connsiteY1" fmla="*/ 0 h 3211960"/>
              <a:gd name="connsiteX2" fmla="*/ 2625557 w 5143827"/>
              <a:gd name="connsiteY2" fmla="*/ 0 h 3211960"/>
              <a:gd name="connsiteX3" fmla="*/ 2964059 w 5143827"/>
              <a:gd name="connsiteY3" fmla="*/ 338502 h 3211960"/>
              <a:gd name="connsiteX4" fmla="*/ 5143827 w 5143827"/>
              <a:gd name="connsiteY4" fmla="*/ 1895223 h 3211960"/>
              <a:gd name="connsiteX5" fmla="*/ 760239 w 5143827"/>
              <a:gd name="connsiteY5" fmla="*/ 3164303 h 3211960"/>
              <a:gd name="connsiteX6" fmla="*/ 0 w 5143827"/>
              <a:gd name="connsiteY6" fmla="*/ 1047333 h 3211960"/>
              <a:gd name="connsiteX0" fmla="*/ 0 w 5143827"/>
              <a:gd name="connsiteY0" fmla="*/ 1047333 h 3207174"/>
              <a:gd name="connsiteX1" fmla="*/ 1271588 w 5143827"/>
              <a:gd name="connsiteY1" fmla="*/ 0 h 3207174"/>
              <a:gd name="connsiteX2" fmla="*/ 2625557 w 5143827"/>
              <a:gd name="connsiteY2" fmla="*/ 0 h 3207174"/>
              <a:gd name="connsiteX3" fmla="*/ 2964059 w 5143827"/>
              <a:gd name="connsiteY3" fmla="*/ 338502 h 3207174"/>
              <a:gd name="connsiteX4" fmla="*/ 5143827 w 5143827"/>
              <a:gd name="connsiteY4" fmla="*/ 1895223 h 3207174"/>
              <a:gd name="connsiteX5" fmla="*/ 760239 w 5143827"/>
              <a:gd name="connsiteY5" fmla="*/ 3164303 h 3207174"/>
              <a:gd name="connsiteX6" fmla="*/ 0 w 5143827"/>
              <a:gd name="connsiteY6" fmla="*/ 1047333 h 3207174"/>
              <a:gd name="connsiteX0" fmla="*/ 0 w 5143827"/>
              <a:gd name="connsiteY0" fmla="*/ 1047333 h 3164303"/>
              <a:gd name="connsiteX1" fmla="*/ 1271588 w 5143827"/>
              <a:gd name="connsiteY1" fmla="*/ 0 h 3164303"/>
              <a:gd name="connsiteX2" fmla="*/ 2625557 w 5143827"/>
              <a:gd name="connsiteY2" fmla="*/ 0 h 3164303"/>
              <a:gd name="connsiteX3" fmla="*/ 2964059 w 5143827"/>
              <a:gd name="connsiteY3" fmla="*/ 338502 h 3164303"/>
              <a:gd name="connsiteX4" fmla="*/ 5143827 w 5143827"/>
              <a:gd name="connsiteY4" fmla="*/ 1895223 h 3164303"/>
              <a:gd name="connsiteX5" fmla="*/ 760239 w 5143827"/>
              <a:gd name="connsiteY5" fmla="*/ 3164303 h 3164303"/>
              <a:gd name="connsiteX6" fmla="*/ 0 w 5143827"/>
              <a:gd name="connsiteY6" fmla="*/ 1047333 h 31643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964059 w 5143827"/>
              <a:gd name="connsiteY2" fmla="*/ 338502 h 3231703"/>
              <a:gd name="connsiteX3" fmla="*/ 5143827 w 5143827"/>
              <a:gd name="connsiteY3" fmla="*/ 1895223 h 3231703"/>
              <a:gd name="connsiteX4" fmla="*/ 776980 w 5143827"/>
              <a:gd name="connsiteY4" fmla="*/ 3231703 h 3231703"/>
              <a:gd name="connsiteX5" fmla="*/ 0 w 5143827"/>
              <a:gd name="connsiteY5" fmla="*/ 1047333 h 3231703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964059 w 5143827"/>
              <a:gd name="connsiteY2" fmla="*/ 441960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733884 w 5143827"/>
              <a:gd name="connsiteY2" fmla="*/ 427575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2733884 w 5143827"/>
              <a:gd name="connsiteY2" fmla="*/ 646084 h 3553670"/>
              <a:gd name="connsiteX3" fmla="*/ 5143827 w 5143827"/>
              <a:gd name="connsiteY3" fmla="*/ 2217190 h 3553670"/>
              <a:gd name="connsiteX4" fmla="*/ 776980 w 5143827"/>
              <a:gd name="connsiteY4" fmla="*/ 3553670 h 3553670"/>
              <a:gd name="connsiteX5" fmla="*/ 0 w 5143827"/>
              <a:gd name="connsiteY5" fmla="*/ 1369300 h 3553670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5143827 w 5143827"/>
              <a:gd name="connsiteY2" fmla="*/ 2217190 h 3553670"/>
              <a:gd name="connsiteX3" fmla="*/ 776980 w 5143827"/>
              <a:gd name="connsiteY3" fmla="*/ 3553670 h 3553670"/>
              <a:gd name="connsiteX4" fmla="*/ 0 w 5143827"/>
              <a:gd name="connsiteY4" fmla="*/ 1369300 h 35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827" h="3553670">
                <a:moveTo>
                  <a:pt x="0" y="1369300"/>
                </a:moveTo>
                <a:cubicBezTo>
                  <a:pt x="227674" y="994606"/>
                  <a:pt x="1660618" y="0"/>
                  <a:pt x="1847567" y="0"/>
                </a:cubicBezTo>
                <a:lnTo>
                  <a:pt x="5143827" y="2217190"/>
                </a:lnTo>
                <a:cubicBezTo>
                  <a:pt x="3903693" y="2535247"/>
                  <a:pt x="1487934" y="3321865"/>
                  <a:pt x="776980" y="3553670"/>
                </a:cubicBezTo>
                <a:cubicBezTo>
                  <a:pt x="570120" y="2733801"/>
                  <a:pt x="157411" y="2045492"/>
                  <a:pt x="0" y="13693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D4876F8-0932-4331-8AE5-E81C4DAD30AD}"/>
              </a:ext>
            </a:extLst>
          </p:cNvPr>
          <p:cNvSpPr/>
          <p:nvPr/>
        </p:nvSpPr>
        <p:spPr>
          <a:xfrm>
            <a:off x="20987297" y="24496626"/>
            <a:ext cx="2935693" cy="8242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: Rounded Corners 59">
            <a:extLst>
              <a:ext uri="{FF2B5EF4-FFF2-40B4-BE49-F238E27FC236}">
                <a16:creationId xmlns:a16="http://schemas.microsoft.com/office/drawing/2014/main" id="{836A5441-FAE0-410F-9B9A-B1C5D30C6DCA}"/>
              </a:ext>
            </a:extLst>
          </p:cNvPr>
          <p:cNvSpPr/>
          <p:nvPr/>
        </p:nvSpPr>
        <p:spPr>
          <a:xfrm rot="836984">
            <a:off x="13002438" y="19741623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D4863D7-4496-4002-93A1-242385232007}"/>
              </a:ext>
            </a:extLst>
          </p:cNvPr>
          <p:cNvSpPr txBox="1"/>
          <p:nvPr/>
        </p:nvSpPr>
        <p:spPr>
          <a:xfrm>
            <a:off x="20951286" y="24585608"/>
            <a:ext cx="309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Grape Fence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29E0D9-2911-4CF3-A44D-32ACF2ED20D9}"/>
              </a:ext>
            </a:extLst>
          </p:cNvPr>
          <p:cNvSpPr txBox="1"/>
          <p:nvPr/>
        </p:nvSpPr>
        <p:spPr>
          <a:xfrm rot="21383392">
            <a:off x="29861217" y="24993817"/>
            <a:ext cx="917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Currants/Gooseberry/Raspberry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11A1E66-D18B-4623-92F7-97EB6BCB7752}"/>
              </a:ext>
            </a:extLst>
          </p:cNvPr>
          <p:cNvSpPr txBox="1"/>
          <p:nvPr/>
        </p:nvSpPr>
        <p:spPr>
          <a:xfrm rot="881955">
            <a:off x="26762522" y="8672173"/>
            <a:ext cx="538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Currants/Raspberry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03F92DC-932A-48FF-AA68-127756CDAE6D}"/>
              </a:ext>
            </a:extLst>
          </p:cNvPr>
          <p:cNvSpPr txBox="1"/>
          <p:nvPr/>
        </p:nvSpPr>
        <p:spPr>
          <a:xfrm>
            <a:off x="14786524" y="10587174"/>
            <a:ext cx="2486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Vegetable Bed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C91FE63-8DA9-4C09-968E-1FCFE884F3D1}"/>
              </a:ext>
            </a:extLst>
          </p:cNvPr>
          <p:cNvSpPr txBox="1"/>
          <p:nvPr/>
        </p:nvSpPr>
        <p:spPr>
          <a:xfrm>
            <a:off x="13476708" y="13447693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Raised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053CE1-1713-4FD4-AE8F-904551A08AFA}"/>
              </a:ext>
            </a:extLst>
          </p:cNvPr>
          <p:cNvSpPr txBox="1"/>
          <p:nvPr/>
        </p:nvSpPr>
        <p:spPr>
          <a:xfrm>
            <a:off x="15153968" y="19344259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Herb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5F30547E-37E5-47B6-B454-1FFB0D0FF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57" y="9577690"/>
            <a:ext cx="2045650" cy="201896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3312661-CB8A-4F58-A24D-7BA9AF7181E2}"/>
              </a:ext>
            </a:extLst>
          </p:cNvPr>
          <p:cNvSpPr txBox="1"/>
          <p:nvPr/>
        </p:nvSpPr>
        <p:spPr>
          <a:xfrm>
            <a:off x="9815877" y="10177937"/>
            <a:ext cx="174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E2F16"/>
                </a:solidFill>
              </a:rPr>
              <a:t>Peach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214CB93-F1C7-4C2C-958F-2E0D5C7087C9}"/>
              </a:ext>
            </a:extLst>
          </p:cNvPr>
          <p:cNvSpPr/>
          <p:nvPr/>
        </p:nvSpPr>
        <p:spPr>
          <a:xfrm>
            <a:off x="38581533" y="15736800"/>
            <a:ext cx="1608526" cy="1593887"/>
          </a:xfrm>
          <a:prstGeom prst="rect">
            <a:avLst/>
          </a:prstGeom>
          <a:blipFill dpi="0" rotWithShape="1">
            <a:blip r:embed="rId4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B430521-9F84-4C15-87C7-534B74EFB1CB}"/>
              </a:ext>
            </a:extLst>
          </p:cNvPr>
          <p:cNvSpPr/>
          <p:nvPr/>
        </p:nvSpPr>
        <p:spPr>
          <a:xfrm>
            <a:off x="38546675" y="12367852"/>
            <a:ext cx="1608526" cy="1593887"/>
          </a:xfrm>
          <a:prstGeom prst="rect">
            <a:avLst/>
          </a:prstGeom>
          <a:blipFill dpi="0" rotWithShape="1">
            <a:blip r:embed="rId4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2A7470-5EAE-4373-857A-1DB4B3C62471}"/>
              </a:ext>
            </a:extLst>
          </p:cNvPr>
          <p:cNvSpPr txBox="1"/>
          <p:nvPr/>
        </p:nvSpPr>
        <p:spPr>
          <a:xfrm>
            <a:off x="38592144" y="12839535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Cherry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5600CB7-035B-4281-A542-67F4409E8658}"/>
              </a:ext>
            </a:extLst>
          </p:cNvPr>
          <p:cNvSpPr/>
          <p:nvPr/>
        </p:nvSpPr>
        <p:spPr>
          <a:xfrm>
            <a:off x="14257219" y="24269999"/>
            <a:ext cx="3056048" cy="2763533"/>
          </a:xfrm>
          <a:prstGeom prst="rect">
            <a:avLst/>
          </a:prstGeom>
          <a:blipFill>
            <a:blip r:embed="rId5">
              <a:alphaModFix amt="69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Wild Plum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5C7902-D4CA-4436-816A-D9594F65D6DF}"/>
              </a:ext>
            </a:extLst>
          </p:cNvPr>
          <p:cNvGrpSpPr/>
          <p:nvPr/>
        </p:nvGrpSpPr>
        <p:grpSpPr>
          <a:xfrm>
            <a:off x="9710057" y="11355456"/>
            <a:ext cx="2045650" cy="2018967"/>
            <a:chOff x="9710057" y="11355456"/>
            <a:chExt cx="2045650" cy="2018967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386A60C3-2624-4602-A904-9D7BFB11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057" y="11355456"/>
              <a:ext cx="2045650" cy="2018967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914F20C-4FA0-42D6-BEBF-A6162E6B4C90}"/>
                </a:ext>
              </a:extLst>
            </p:cNvPr>
            <p:cNvSpPr txBox="1"/>
            <p:nvPr/>
          </p:nvSpPr>
          <p:spPr>
            <a:xfrm>
              <a:off x="9848955" y="12006206"/>
              <a:ext cx="174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78FA74F-01A8-4EEF-98B4-A8FFD67BAE70}"/>
              </a:ext>
            </a:extLst>
          </p:cNvPr>
          <p:cNvGrpSpPr/>
          <p:nvPr/>
        </p:nvGrpSpPr>
        <p:grpSpPr>
          <a:xfrm>
            <a:off x="40762667" y="12880080"/>
            <a:ext cx="2045650" cy="2018967"/>
            <a:chOff x="9710057" y="11355456"/>
            <a:chExt cx="2045650" cy="2018967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51F7CD7B-E020-4E92-B280-323C4D90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057" y="11355456"/>
              <a:ext cx="2045650" cy="201896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E723138-0135-47BB-99DB-9064C44497B5}"/>
                </a:ext>
              </a:extLst>
            </p:cNvPr>
            <p:cNvSpPr txBox="1"/>
            <p:nvPr/>
          </p:nvSpPr>
          <p:spPr>
            <a:xfrm>
              <a:off x="9848955" y="12006206"/>
              <a:ext cx="174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Peach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1C2BD1-5C9D-4C65-A3CB-19883FC65713}"/>
              </a:ext>
            </a:extLst>
          </p:cNvPr>
          <p:cNvGrpSpPr/>
          <p:nvPr/>
        </p:nvGrpSpPr>
        <p:grpSpPr>
          <a:xfrm>
            <a:off x="13207461" y="20015843"/>
            <a:ext cx="1607924" cy="1564489"/>
            <a:chOff x="8207953" y="23398631"/>
            <a:chExt cx="1607924" cy="1564489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FB87EABA-1248-454A-8E76-9E1D8E2F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7953" y="23398631"/>
              <a:ext cx="1607924" cy="1564489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A4CA548-92E9-4F95-BDB8-5DF0B431B5D8}"/>
                </a:ext>
              </a:extLst>
            </p:cNvPr>
            <p:cNvSpPr txBox="1"/>
            <p:nvPr/>
          </p:nvSpPr>
          <p:spPr>
            <a:xfrm>
              <a:off x="8320896" y="23826023"/>
              <a:ext cx="1369354" cy="50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sp>
        <p:nvSpPr>
          <p:cNvPr id="150" name="Rectangle: Rounded Corners 59">
            <a:extLst>
              <a:ext uri="{FF2B5EF4-FFF2-40B4-BE49-F238E27FC236}">
                <a16:creationId xmlns:a16="http://schemas.microsoft.com/office/drawing/2014/main" id="{648768EB-2722-4000-BB85-A574D5DEFAF1}"/>
              </a:ext>
            </a:extLst>
          </p:cNvPr>
          <p:cNvSpPr/>
          <p:nvPr/>
        </p:nvSpPr>
        <p:spPr>
          <a:xfrm rot="2548460">
            <a:off x="13882432" y="14500227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AA8CECE-D947-43E7-B1D4-574AF9E56C70}"/>
              </a:ext>
            </a:extLst>
          </p:cNvPr>
          <p:cNvGrpSpPr/>
          <p:nvPr/>
        </p:nvGrpSpPr>
        <p:grpSpPr>
          <a:xfrm>
            <a:off x="14087655" y="14815581"/>
            <a:ext cx="1607924" cy="1564489"/>
            <a:chOff x="8207953" y="23398631"/>
            <a:chExt cx="1607924" cy="1564489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65234B6D-84A6-4FF8-9FF7-A1367948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7953" y="23398631"/>
              <a:ext cx="1607924" cy="1564489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4EACD2E-3D3F-4D87-B01E-AD004D76BD55}"/>
                </a:ext>
              </a:extLst>
            </p:cNvPr>
            <p:cNvSpPr txBox="1"/>
            <p:nvPr/>
          </p:nvSpPr>
          <p:spPr>
            <a:xfrm>
              <a:off x="8320896" y="23826023"/>
              <a:ext cx="1369354" cy="50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249BB1C3-8316-4C21-82AD-A90B102C62BC}"/>
              </a:ext>
            </a:extLst>
          </p:cNvPr>
          <p:cNvSpPr txBox="1"/>
          <p:nvPr/>
        </p:nvSpPr>
        <p:spPr>
          <a:xfrm rot="17510365">
            <a:off x="10370734" y="8205022"/>
            <a:ext cx="248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Veggie Arbor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BDA06D3D-66AE-4B77-BBCE-DDC51AEEBD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207" y="12304543"/>
            <a:ext cx="1754014" cy="173162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090E1C6-8951-4290-9A0D-49CF7377CAC7}"/>
              </a:ext>
            </a:extLst>
          </p:cNvPr>
          <p:cNvSpPr txBox="1"/>
          <p:nvPr/>
        </p:nvSpPr>
        <p:spPr>
          <a:xfrm>
            <a:off x="34709695" y="13113992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Apple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A92BE44-8A10-4342-894C-CE41587D9DFC}"/>
              </a:ext>
            </a:extLst>
          </p:cNvPr>
          <p:cNvSpPr txBox="1"/>
          <p:nvPr/>
        </p:nvSpPr>
        <p:spPr>
          <a:xfrm>
            <a:off x="38569551" y="16180850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Cherry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5989DA-EF6F-4169-9D26-75653C71F952}"/>
              </a:ext>
            </a:extLst>
          </p:cNvPr>
          <p:cNvGrpSpPr/>
          <p:nvPr/>
        </p:nvGrpSpPr>
        <p:grpSpPr>
          <a:xfrm>
            <a:off x="39391471" y="10559141"/>
            <a:ext cx="2231435" cy="2116200"/>
            <a:chOff x="39093430" y="8683198"/>
            <a:chExt cx="1563057" cy="1315193"/>
          </a:xfrm>
        </p:grpSpPr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9C6624CF-231B-41E4-B0B5-21E2A08A6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216" y="8683198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1EA1D257-B29A-43D5-A4E6-00A9020D4126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2733708-BC42-48C4-B671-9440EA2B2A25}"/>
              </a:ext>
            </a:extLst>
          </p:cNvPr>
          <p:cNvGrpSpPr/>
          <p:nvPr/>
        </p:nvGrpSpPr>
        <p:grpSpPr>
          <a:xfrm>
            <a:off x="39491172" y="16762666"/>
            <a:ext cx="1563057" cy="1315193"/>
            <a:chOff x="39093430" y="8713185"/>
            <a:chExt cx="1563057" cy="1315193"/>
          </a:xfrm>
        </p:grpSpPr>
        <p:pic>
          <p:nvPicPr>
            <p:cNvPr id="162" name="Picture 2">
              <a:extLst>
                <a:ext uri="{FF2B5EF4-FFF2-40B4-BE49-F238E27FC236}">
                  <a16:creationId xmlns:a16="http://schemas.microsoft.com/office/drawing/2014/main" id="{6C7868C7-C8AE-41F9-AD57-832E6E716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1451" y="8713185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4B439FD-1E37-4F3D-9E5E-566D8B9D2BAA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96524F-7E5F-4B33-97C9-D8724CBC117B}"/>
              </a:ext>
            </a:extLst>
          </p:cNvPr>
          <p:cNvGrpSpPr/>
          <p:nvPr/>
        </p:nvGrpSpPr>
        <p:grpSpPr>
          <a:xfrm>
            <a:off x="38990233" y="18957422"/>
            <a:ext cx="2316178" cy="2133050"/>
            <a:chOff x="39093430" y="8683198"/>
            <a:chExt cx="1563057" cy="1315193"/>
          </a:xfrm>
        </p:grpSpPr>
        <p:pic>
          <p:nvPicPr>
            <p:cNvPr id="165" name="Picture 2">
              <a:extLst>
                <a:ext uri="{FF2B5EF4-FFF2-40B4-BE49-F238E27FC236}">
                  <a16:creationId xmlns:a16="http://schemas.microsoft.com/office/drawing/2014/main" id="{C876BC66-A74D-4096-9F90-304D3F963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216" y="8683198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277B1C0-933F-4259-B8BD-3B18701413D4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pic>
        <p:nvPicPr>
          <p:cNvPr id="169" name="Picture 168" descr="C:\Users\Bill\Pictures\clip art\Capture3.JPG">
            <a:extLst>
              <a:ext uri="{FF2B5EF4-FFF2-40B4-BE49-F238E27FC236}">
                <a16:creationId xmlns:a16="http://schemas.microsoft.com/office/drawing/2014/main" id="{B5F3845B-B632-4CD0-A458-4A17FCF8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0195" y="12230579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 descr="C:\Users\Bill\Pictures\clip art\Capture3.JPG">
            <a:extLst>
              <a:ext uri="{FF2B5EF4-FFF2-40B4-BE49-F238E27FC236}">
                <a16:creationId xmlns:a16="http://schemas.microsoft.com/office/drawing/2014/main" id="{BDB08B16-161F-4003-A1A4-316B909B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320" y="12815154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70" descr="C:\Users\Bill\Pictures\clip art\Capture3.JPG">
            <a:extLst>
              <a:ext uri="{FF2B5EF4-FFF2-40B4-BE49-F238E27FC236}">
                <a16:creationId xmlns:a16="http://schemas.microsoft.com/office/drawing/2014/main" id="{EF105382-AB74-41C2-950A-FEB99E8B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9682" y="13277021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 descr="C:\Users\Bill\Pictures\clip art\Capture3.JPG">
            <a:extLst>
              <a:ext uri="{FF2B5EF4-FFF2-40B4-BE49-F238E27FC236}">
                <a16:creationId xmlns:a16="http://schemas.microsoft.com/office/drawing/2014/main" id="{C0A7E7CA-67D9-4862-96D3-8B259E10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8081" y="13991922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11130C8D-CD9C-4B3F-B325-C0E410B768EB}"/>
              </a:ext>
            </a:extLst>
          </p:cNvPr>
          <p:cNvSpPr txBox="1"/>
          <p:nvPr/>
        </p:nvSpPr>
        <p:spPr>
          <a:xfrm rot="16662418">
            <a:off x="42463907" y="13269603"/>
            <a:ext cx="2228518" cy="646331"/>
          </a:xfrm>
          <a:prstGeom prst="rect">
            <a:avLst/>
          </a:prstGeom>
          <a:solidFill>
            <a:schemeClr val="accent6">
              <a:lumMod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Elderberry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7D37D80-222C-4AE6-9E6B-361413C88B28}"/>
              </a:ext>
            </a:extLst>
          </p:cNvPr>
          <p:cNvSpPr/>
          <p:nvPr/>
        </p:nvSpPr>
        <p:spPr>
          <a:xfrm>
            <a:off x="41530705" y="11306992"/>
            <a:ext cx="919445" cy="885562"/>
          </a:xfrm>
          <a:prstGeom prst="rect">
            <a:avLst/>
          </a:prstGeom>
          <a:blipFill>
            <a:blip r:embed="rId12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pic>
        <p:nvPicPr>
          <p:cNvPr id="179" name="Picture 3">
            <a:extLst>
              <a:ext uri="{FF2B5EF4-FFF2-40B4-BE49-F238E27FC236}">
                <a16:creationId xmlns:a16="http://schemas.microsoft.com/office/drawing/2014/main" id="{3ADB7EE1-A62F-481A-97A5-AE605D8D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30786" flipV="1">
            <a:off x="37990434" y="10546552"/>
            <a:ext cx="1191551" cy="117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F62EC3F7-9FC9-4CCD-842D-A6F55CB96C9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6387980" y="9913086"/>
            <a:ext cx="1286092" cy="126931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E2D7C3FE-7403-4554-9969-11EBCCB17B8A}"/>
              </a:ext>
            </a:extLst>
          </p:cNvPr>
          <p:cNvSpPr txBox="1"/>
          <p:nvPr/>
        </p:nvSpPr>
        <p:spPr>
          <a:xfrm>
            <a:off x="36045817" y="9239613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Nanking Cherry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E985F6A-3B12-4EE2-80FE-DA1C7797BBBD}"/>
              </a:ext>
            </a:extLst>
          </p:cNvPr>
          <p:cNvSpPr txBox="1"/>
          <p:nvPr/>
        </p:nvSpPr>
        <p:spPr>
          <a:xfrm>
            <a:off x="38546675" y="9957084"/>
            <a:ext cx="2853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Blueberry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E8A4B91-5820-45EC-8692-6DB0F45AC076}"/>
              </a:ext>
            </a:extLst>
          </p:cNvPr>
          <p:cNvSpPr txBox="1"/>
          <p:nvPr/>
        </p:nvSpPr>
        <p:spPr>
          <a:xfrm>
            <a:off x="41628432" y="10546383"/>
            <a:ext cx="200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Aronia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A7DB3BC-9A0D-485B-A2B0-D65E66448DEC}"/>
              </a:ext>
            </a:extLst>
          </p:cNvPr>
          <p:cNvSpPr txBox="1"/>
          <p:nvPr/>
        </p:nvSpPr>
        <p:spPr>
          <a:xfrm>
            <a:off x="40323931" y="16156143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6C15198-A579-4FE0-B9BB-2BBD70916C95}"/>
              </a:ext>
            </a:extLst>
          </p:cNvPr>
          <p:cNvSpPr txBox="1"/>
          <p:nvPr/>
        </p:nvSpPr>
        <p:spPr>
          <a:xfrm>
            <a:off x="40043670" y="21160409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RG#3</a:t>
            </a:r>
          </a:p>
        </p:txBody>
      </p:sp>
      <p:pic>
        <p:nvPicPr>
          <p:cNvPr id="186" name="Picture 185" descr="C:\Users\Bill\Pictures\clip art\Capture3.JPG">
            <a:extLst>
              <a:ext uri="{FF2B5EF4-FFF2-40B4-BE49-F238E27FC236}">
                <a16:creationId xmlns:a16="http://schemas.microsoft.com/office/drawing/2014/main" id="{E7660C18-4656-4F4F-9D25-FF5A90E1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9744" y="18543090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86" descr="C:\Users\Bill\Pictures\clip art\Capture3.JPG">
            <a:extLst>
              <a:ext uri="{FF2B5EF4-FFF2-40B4-BE49-F238E27FC236}">
                <a16:creationId xmlns:a16="http://schemas.microsoft.com/office/drawing/2014/main" id="{DCF1125C-12C3-4E2B-8D6D-D8FC4572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7364" y="19413204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EB7F1199-56D4-42F1-A13D-4D96F618C135}"/>
              </a:ext>
            </a:extLst>
          </p:cNvPr>
          <p:cNvSpPr txBox="1"/>
          <p:nvPr/>
        </p:nvSpPr>
        <p:spPr>
          <a:xfrm>
            <a:off x="36306720" y="19197084"/>
            <a:ext cx="2228518" cy="646331"/>
          </a:xfrm>
          <a:prstGeom prst="rect">
            <a:avLst/>
          </a:prstGeom>
          <a:solidFill>
            <a:schemeClr val="accent6">
              <a:lumMod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Elderberry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B09B3-BF9A-4993-B3A1-49A8BDFA3A05}"/>
              </a:ext>
            </a:extLst>
          </p:cNvPr>
          <p:cNvSpPr txBox="1"/>
          <p:nvPr/>
        </p:nvSpPr>
        <p:spPr>
          <a:xfrm>
            <a:off x="3594305" y="2404707"/>
            <a:ext cx="5983659" cy="2354490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u="sng" dirty="0">
                <a:solidFill>
                  <a:schemeClr val="bg1"/>
                </a:solidFill>
              </a:rPr>
              <a:t>Understory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Raspberry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Strawberry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Kale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Chard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Walking Onions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Garlic Chives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Scallions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Horseradish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Mints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False Indigo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Borage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Clovers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Hairy Vetch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Crown Vetch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Comfrey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Echinacea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Evening Primrose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Roses for 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Swamp Rose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Daylilies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Prairie Wildflowers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Baptisia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Compass Plant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Quinine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Milkweed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More…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0A307FED-2880-453E-94DC-D6A3B17EFD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2657" y="12299067"/>
            <a:ext cx="1754014" cy="1731621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E5F36E07-0616-4C9D-A288-F7BA534F4A61}"/>
              </a:ext>
            </a:extLst>
          </p:cNvPr>
          <p:cNvSpPr txBox="1"/>
          <p:nvPr/>
        </p:nvSpPr>
        <p:spPr>
          <a:xfrm>
            <a:off x="32059879" y="13088204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Apple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2FF79B35-DF7F-4768-97E2-FB87F8FC5B2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9843" y="20408752"/>
            <a:ext cx="1180379" cy="1165309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C2BA18C7-13FB-4CE3-92F8-284C46CBF6B3}"/>
              </a:ext>
            </a:extLst>
          </p:cNvPr>
          <p:cNvSpPr/>
          <p:nvPr/>
        </p:nvSpPr>
        <p:spPr>
          <a:xfrm>
            <a:off x="37816288" y="20370856"/>
            <a:ext cx="1689828" cy="553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Pear</a:t>
            </a:r>
          </a:p>
        </p:txBody>
      </p:sp>
    </p:spTree>
    <p:extLst>
      <p:ext uri="{BB962C8B-B14F-4D97-AF65-F5344CB8AC3E}">
        <p14:creationId xmlns:p14="http://schemas.microsoft.com/office/powerpoint/2010/main" val="1463583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>
            <a:extLst>
              <a:ext uri="{FF2B5EF4-FFF2-40B4-BE49-F238E27FC236}">
                <a16:creationId xmlns:a16="http://schemas.microsoft.com/office/drawing/2014/main" id="{AABBE7B9-84DD-425F-98B1-58CEC38C1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85852" y="15564225"/>
            <a:ext cx="1541118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RG#1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970" y="24385159"/>
            <a:ext cx="16706509" cy="918941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190500"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127000">
            <a:prstDash val="sysDot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9101486" y="22459063"/>
            <a:ext cx="881226" cy="1854201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190500"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30395198" y="331984"/>
            <a:ext cx="16458588" cy="2732376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Overall Design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AD3F3CF-AEF9-4E05-97B5-CCC01CD781B6}"/>
              </a:ext>
            </a:extLst>
          </p:cNvPr>
          <p:cNvSpPr/>
          <p:nvPr/>
        </p:nvSpPr>
        <p:spPr>
          <a:xfrm>
            <a:off x="18840530" y="9958281"/>
            <a:ext cx="1635831" cy="1624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28">
            <a:extLst>
              <a:ext uri="{FF2B5EF4-FFF2-40B4-BE49-F238E27FC236}">
                <a16:creationId xmlns:a16="http://schemas.microsoft.com/office/drawing/2014/main" id="{7AC9AE56-93B5-42DD-AD69-C9AE838C71F8}"/>
              </a:ext>
            </a:extLst>
          </p:cNvPr>
          <p:cNvSpPr/>
          <p:nvPr/>
        </p:nvSpPr>
        <p:spPr>
          <a:xfrm>
            <a:off x="26706433" y="10270266"/>
            <a:ext cx="1488433" cy="1724453"/>
          </a:xfrm>
          <a:custGeom>
            <a:avLst/>
            <a:gdLst>
              <a:gd name="connsiteX0" fmla="*/ 0 w 1635831"/>
              <a:gd name="connsiteY0" fmla="*/ 812060 h 1624119"/>
              <a:gd name="connsiteX1" fmla="*/ 817916 w 1635831"/>
              <a:gd name="connsiteY1" fmla="*/ 0 h 1624119"/>
              <a:gd name="connsiteX2" fmla="*/ 1635832 w 1635831"/>
              <a:gd name="connsiteY2" fmla="*/ 812060 h 1624119"/>
              <a:gd name="connsiteX3" fmla="*/ 817916 w 1635831"/>
              <a:gd name="connsiteY3" fmla="*/ 1624120 h 1624119"/>
              <a:gd name="connsiteX4" fmla="*/ 0 w 1635831"/>
              <a:gd name="connsiteY4" fmla="*/ 812060 h 1624119"/>
              <a:gd name="connsiteX0" fmla="*/ 7250 w 1643082"/>
              <a:gd name="connsiteY0" fmla="*/ 812060 h 1928920"/>
              <a:gd name="connsiteX1" fmla="*/ 825166 w 1643082"/>
              <a:gd name="connsiteY1" fmla="*/ 0 h 1928920"/>
              <a:gd name="connsiteX2" fmla="*/ 1643082 w 1643082"/>
              <a:gd name="connsiteY2" fmla="*/ 812060 h 1928920"/>
              <a:gd name="connsiteX3" fmla="*/ 563909 w 1643082"/>
              <a:gd name="connsiteY3" fmla="*/ 1928920 h 1928920"/>
              <a:gd name="connsiteX4" fmla="*/ 7250 w 1643082"/>
              <a:gd name="connsiteY4" fmla="*/ 812060 h 1928920"/>
              <a:gd name="connsiteX0" fmla="*/ 0 w 1635832"/>
              <a:gd name="connsiteY0" fmla="*/ 812060 h 913567"/>
              <a:gd name="connsiteX1" fmla="*/ 817916 w 1635832"/>
              <a:gd name="connsiteY1" fmla="*/ 0 h 913567"/>
              <a:gd name="connsiteX2" fmla="*/ 1635832 w 1635832"/>
              <a:gd name="connsiteY2" fmla="*/ 812060 h 913567"/>
              <a:gd name="connsiteX3" fmla="*/ 0 w 1635832"/>
              <a:gd name="connsiteY3" fmla="*/ 812060 h 913567"/>
              <a:gd name="connsiteX0" fmla="*/ 0 w 1374575"/>
              <a:gd name="connsiteY0" fmla="*/ 1753730 h 1767353"/>
              <a:gd name="connsiteX1" fmla="*/ 556659 w 1374575"/>
              <a:gd name="connsiteY1" fmla="*/ 27270 h 1767353"/>
              <a:gd name="connsiteX2" fmla="*/ 1374575 w 1374575"/>
              <a:gd name="connsiteY2" fmla="*/ 839330 h 1767353"/>
              <a:gd name="connsiteX3" fmla="*/ 0 w 1374575"/>
              <a:gd name="connsiteY3" fmla="*/ 1753730 h 1767353"/>
              <a:gd name="connsiteX0" fmla="*/ 113858 w 1488433"/>
              <a:gd name="connsiteY0" fmla="*/ 1712101 h 1724453"/>
              <a:gd name="connsiteX1" fmla="*/ 235088 w 1488433"/>
              <a:gd name="connsiteY1" fmla="*/ 29184 h 1724453"/>
              <a:gd name="connsiteX2" fmla="*/ 1488433 w 1488433"/>
              <a:gd name="connsiteY2" fmla="*/ 797701 h 1724453"/>
              <a:gd name="connsiteX3" fmla="*/ 113858 w 1488433"/>
              <a:gd name="connsiteY3" fmla="*/ 1712101 h 172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33" h="1724453">
                <a:moveTo>
                  <a:pt x="113858" y="1712101"/>
                </a:moveTo>
                <a:cubicBezTo>
                  <a:pt x="-95033" y="1584015"/>
                  <a:pt x="5992" y="181584"/>
                  <a:pt x="235088" y="29184"/>
                </a:cubicBezTo>
                <a:cubicBezTo>
                  <a:pt x="464184" y="-123216"/>
                  <a:pt x="1488433" y="349213"/>
                  <a:pt x="1488433" y="797701"/>
                </a:cubicBezTo>
                <a:cubicBezTo>
                  <a:pt x="1352114" y="933044"/>
                  <a:pt x="322749" y="1840187"/>
                  <a:pt x="113858" y="17121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436448E-8C03-4066-A5EC-C80F9F93E629}"/>
              </a:ext>
            </a:extLst>
          </p:cNvPr>
          <p:cNvSpPr/>
          <p:nvPr/>
        </p:nvSpPr>
        <p:spPr>
          <a:xfrm rot="20990860">
            <a:off x="13541167" y="12704618"/>
            <a:ext cx="734570" cy="695512"/>
          </a:xfrm>
          <a:prstGeom prst="ellipse">
            <a:avLst/>
          </a:prstGeom>
          <a:solidFill>
            <a:schemeClr val="accent4">
              <a:lumMod val="50000"/>
              <a:alpha val="76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9A442D7-6617-4411-BDB7-A0F5D1CBC525}"/>
              </a:ext>
            </a:extLst>
          </p:cNvPr>
          <p:cNvSpPr/>
          <p:nvPr/>
        </p:nvSpPr>
        <p:spPr>
          <a:xfrm>
            <a:off x="27313898" y="8185419"/>
            <a:ext cx="3757341" cy="992553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899" h="2016240">
                <a:moveTo>
                  <a:pt x="6090557" y="2016240"/>
                </a:moveTo>
                <a:cubicBezTo>
                  <a:pt x="6580868" y="1073265"/>
                  <a:pt x="4269922" y="834231"/>
                  <a:pt x="3167743" y="410596"/>
                </a:cubicBezTo>
                <a:cubicBezTo>
                  <a:pt x="2192036" y="35572"/>
                  <a:pt x="20864" y="-332352"/>
                  <a:pt x="0" y="519455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0F73542-E103-4E7D-B68F-ECCB519F9C7B}"/>
              </a:ext>
            </a:extLst>
          </p:cNvPr>
          <p:cNvSpPr/>
          <p:nvPr/>
        </p:nvSpPr>
        <p:spPr>
          <a:xfrm rot="21344176">
            <a:off x="17543818" y="7323962"/>
            <a:ext cx="9470476" cy="122271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EE2BA60-F376-4D27-ABBE-30570BA87E66}"/>
              </a:ext>
            </a:extLst>
          </p:cNvPr>
          <p:cNvSpPr/>
          <p:nvPr/>
        </p:nvSpPr>
        <p:spPr>
          <a:xfrm rot="2821701">
            <a:off x="16245118" y="8099082"/>
            <a:ext cx="1458632" cy="71569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0556" h="1555287">
                <a:moveTo>
                  <a:pt x="6090557" y="1555287"/>
                </a:moveTo>
                <a:cubicBezTo>
                  <a:pt x="4826703" y="476891"/>
                  <a:pt x="2782184" y="-210740"/>
                  <a:pt x="0" y="58502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351F0D-CF57-4D17-B874-1D36A93F05D2}"/>
              </a:ext>
            </a:extLst>
          </p:cNvPr>
          <p:cNvSpPr/>
          <p:nvPr/>
        </p:nvSpPr>
        <p:spPr>
          <a:xfrm rot="2821701">
            <a:off x="15104611" y="5503271"/>
            <a:ext cx="2551463" cy="1930935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1658370 w 1658369"/>
              <a:gd name="connsiteY0" fmla="*/ 1865836 h 1865836"/>
              <a:gd name="connsiteX1" fmla="*/ 0 w 1658369"/>
              <a:gd name="connsiteY1" fmla="*/ 43936 h 1865836"/>
              <a:gd name="connsiteX0" fmla="*/ 1658370 w 6607292"/>
              <a:gd name="connsiteY0" fmla="*/ 2057357 h 2057357"/>
              <a:gd name="connsiteX1" fmla="*/ 0 w 6607292"/>
              <a:gd name="connsiteY1" fmla="*/ 235457 h 2057357"/>
              <a:gd name="connsiteX0" fmla="*/ 1658370 w 7162344"/>
              <a:gd name="connsiteY0" fmla="*/ 2785227 h 2785227"/>
              <a:gd name="connsiteX1" fmla="*/ 0 w 7162344"/>
              <a:gd name="connsiteY1" fmla="*/ 963327 h 2785227"/>
              <a:gd name="connsiteX0" fmla="*/ 1509155 w 7061038"/>
              <a:gd name="connsiteY0" fmla="*/ 2652646 h 2652646"/>
              <a:gd name="connsiteX1" fmla="*/ 1 w 7061038"/>
              <a:gd name="connsiteY1" fmla="*/ 1017220 h 2652646"/>
              <a:gd name="connsiteX0" fmla="*/ 1509155 w 8589704"/>
              <a:gd name="connsiteY0" fmla="*/ 2809612 h 2809612"/>
              <a:gd name="connsiteX1" fmla="*/ 6741810 w 8589704"/>
              <a:gd name="connsiteY1" fmla="*/ 509576 h 2809612"/>
              <a:gd name="connsiteX2" fmla="*/ 1 w 8589704"/>
              <a:gd name="connsiteY2" fmla="*/ 1174186 h 2809612"/>
              <a:gd name="connsiteX0" fmla="*/ 1509155 w 6741809"/>
              <a:gd name="connsiteY0" fmla="*/ 2926539 h 2926539"/>
              <a:gd name="connsiteX1" fmla="*/ 6741810 w 6741809"/>
              <a:gd name="connsiteY1" fmla="*/ 626503 h 2926539"/>
              <a:gd name="connsiteX2" fmla="*/ 1 w 6741809"/>
              <a:gd name="connsiteY2" fmla="*/ 1291113 h 2926539"/>
              <a:gd name="connsiteX0" fmla="*/ 1509155 w 7006746"/>
              <a:gd name="connsiteY0" fmla="*/ 2926539 h 2926539"/>
              <a:gd name="connsiteX1" fmla="*/ 6741810 w 7006746"/>
              <a:gd name="connsiteY1" fmla="*/ 626503 h 2926539"/>
              <a:gd name="connsiteX2" fmla="*/ 1 w 7006746"/>
              <a:gd name="connsiteY2" fmla="*/ 1291113 h 292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6746" h="2926539">
                <a:moveTo>
                  <a:pt x="1509155" y="2926539"/>
                </a:moveTo>
                <a:cubicBezTo>
                  <a:pt x="2426227" y="2542457"/>
                  <a:pt x="8312336" y="1313652"/>
                  <a:pt x="6741810" y="626503"/>
                </a:cubicBezTo>
                <a:cubicBezTo>
                  <a:pt x="6451267" y="-17766"/>
                  <a:pt x="5020906" y="-621071"/>
                  <a:pt x="1" y="1291113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C53A8-A155-4E35-9B4A-98F24C09C9FA}"/>
              </a:ext>
            </a:extLst>
          </p:cNvPr>
          <p:cNvSpPr/>
          <p:nvPr/>
        </p:nvSpPr>
        <p:spPr>
          <a:xfrm rot="3041499">
            <a:off x="13112530" y="7834361"/>
            <a:ext cx="815361" cy="1799790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843" h="3207082">
                <a:moveTo>
                  <a:pt x="3586843" y="3207082"/>
                </a:moveTo>
                <a:cubicBezTo>
                  <a:pt x="2113491" y="2037678"/>
                  <a:pt x="1547959" y="1262642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6BB58AE-1593-4587-B1BF-26924A5C217D}"/>
              </a:ext>
            </a:extLst>
          </p:cNvPr>
          <p:cNvSpPr/>
          <p:nvPr/>
        </p:nvSpPr>
        <p:spPr>
          <a:xfrm rot="3068727">
            <a:off x="10738019" y="11308752"/>
            <a:ext cx="3317852" cy="2692619"/>
          </a:xfrm>
          <a:custGeom>
            <a:avLst/>
            <a:gdLst>
              <a:gd name="connsiteX0" fmla="*/ 6785969 w 6785969"/>
              <a:gd name="connsiteY0" fmla="*/ 1745578 h 1745578"/>
              <a:gd name="connsiteX1" fmla="*/ 4080869 w 6785969"/>
              <a:gd name="connsiteY1" fmla="*/ 183478 h 1745578"/>
              <a:gd name="connsiteX2" fmla="*/ 347069 w 6785969"/>
              <a:gd name="connsiteY2" fmla="*/ 31078 h 1745578"/>
              <a:gd name="connsiteX3" fmla="*/ 385169 w 6785969"/>
              <a:gd name="connsiteY3" fmla="*/ 69178 h 1745578"/>
              <a:gd name="connsiteX0" fmla="*/ 6717640 w 6717640"/>
              <a:gd name="connsiteY0" fmla="*/ 3505604 h 3505604"/>
              <a:gd name="connsiteX1" fmla="*/ 4012540 w 6717640"/>
              <a:gd name="connsiteY1" fmla="*/ 1943504 h 3505604"/>
              <a:gd name="connsiteX2" fmla="*/ 278740 w 6717640"/>
              <a:gd name="connsiteY2" fmla="*/ 1791104 h 3505604"/>
              <a:gd name="connsiteX3" fmla="*/ 491012 w 6717640"/>
              <a:gd name="connsiteY3" fmla="*/ 404 h 3505604"/>
              <a:gd name="connsiteX0" fmla="*/ 6438900 w 6438900"/>
              <a:gd name="connsiteY0" fmla="*/ 1714500 h 1714500"/>
              <a:gd name="connsiteX1" fmla="*/ 3733800 w 6438900"/>
              <a:gd name="connsiteY1" fmla="*/ 152400 h 1714500"/>
              <a:gd name="connsiteX2" fmla="*/ 0 w 6438900"/>
              <a:gd name="connsiteY2" fmla="*/ 0 h 1714500"/>
              <a:gd name="connsiteX0" fmla="*/ 6438900 w 6438900"/>
              <a:gd name="connsiteY0" fmla="*/ 2253011 h 2253011"/>
              <a:gd name="connsiteX1" fmla="*/ 3733800 w 6438900"/>
              <a:gd name="connsiteY1" fmla="*/ 690911 h 2253011"/>
              <a:gd name="connsiteX2" fmla="*/ 0 w 6438900"/>
              <a:gd name="connsiteY2" fmla="*/ 538511 h 2253011"/>
              <a:gd name="connsiteX0" fmla="*/ 6438900 w 6473159"/>
              <a:gd name="connsiteY0" fmla="*/ 2253011 h 2253011"/>
              <a:gd name="connsiteX1" fmla="*/ 3733800 w 6473159"/>
              <a:gd name="connsiteY1" fmla="*/ 690911 h 2253011"/>
              <a:gd name="connsiteX2" fmla="*/ 0 w 6473159"/>
              <a:gd name="connsiteY2" fmla="*/ 538511 h 2253011"/>
              <a:gd name="connsiteX0" fmla="*/ 6438900 w 6469015"/>
              <a:gd name="connsiteY0" fmla="*/ 2265228 h 2265228"/>
              <a:gd name="connsiteX1" fmla="*/ 3429000 w 6469015"/>
              <a:gd name="connsiteY1" fmla="*/ 659585 h 2265228"/>
              <a:gd name="connsiteX2" fmla="*/ 0 w 6469015"/>
              <a:gd name="connsiteY2" fmla="*/ 550728 h 2265228"/>
              <a:gd name="connsiteX0" fmla="*/ 6438900 w 6464268"/>
              <a:gd name="connsiteY0" fmla="*/ 2225200 h 2225200"/>
              <a:gd name="connsiteX1" fmla="*/ 3429000 w 6464268"/>
              <a:gd name="connsiteY1" fmla="*/ 619557 h 2225200"/>
              <a:gd name="connsiteX2" fmla="*/ 0 w 6464268"/>
              <a:gd name="connsiteY2" fmla="*/ 510700 h 2225200"/>
              <a:gd name="connsiteX0" fmla="*/ 6438900 w 6464268"/>
              <a:gd name="connsiteY0" fmla="*/ 2244548 h 2244548"/>
              <a:gd name="connsiteX1" fmla="*/ 3429000 w 6464268"/>
              <a:gd name="connsiteY1" fmla="*/ 638905 h 2244548"/>
              <a:gd name="connsiteX2" fmla="*/ 0 w 6464268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0933"/>
              <a:gd name="connsiteY0" fmla="*/ 2244548 h 2244548"/>
              <a:gd name="connsiteX1" fmla="*/ 3429000 w 6470933"/>
              <a:gd name="connsiteY1" fmla="*/ 638905 h 2244548"/>
              <a:gd name="connsiteX2" fmla="*/ 0 w 6470933"/>
              <a:gd name="connsiteY2" fmla="*/ 530048 h 2244548"/>
              <a:gd name="connsiteX0" fmla="*/ 6438900 w 6471877"/>
              <a:gd name="connsiteY0" fmla="*/ 2279746 h 2279746"/>
              <a:gd name="connsiteX1" fmla="*/ 3516086 w 6471877"/>
              <a:gd name="connsiteY1" fmla="*/ 543474 h 2279746"/>
              <a:gd name="connsiteX2" fmla="*/ 0 w 6471877"/>
              <a:gd name="connsiteY2" fmla="*/ 565246 h 2279746"/>
              <a:gd name="connsiteX0" fmla="*/ 6308271 w 6349201"/>
              <a:gd name="connsiteY0" fmla="*/ 2642840 h 2642840"/>
              <a:gd name="connsiteX1" fmla="*/ 3516086 w 6349201"/>
              <a:gd name="connsiteY1" fmla="*/ 601768 h 2642840"/>
              <a:gd name="connsiteX2" fmla="*/ 0 w 6349201"/>
              <a:gd name="connsiteY2" fmla="*/ 623540 h 2642840"/>
              <a:gd name="connsiteX0" fmla="*/ 6003471 w 6043576"/>
              <a:gd name="connsiteY0" fmla="*/ 2494387 h 2494387"/>
              <a:gd name="connsiteX1" fmla="*/ 3211286 w 6043576"/>
              <a:gd name="connsiteY1" fmla="*/ 453315 h 2494387"/>
              <a:gd name="connsiteX2" fmla="*/ 0 w 6043576"/>
              <a:gd name="connsiteY2" fmla="*/ 692802 h 2494387"/>
              <a:gd name="connsiteX0" fmla="*/ 6090557 w 6129501"/>
              <a:gd name="connsiteY0" fmla="*/ 2173450 h 2173450"/>
              <a:gd name="connsiteX1" fmla="*/ 3211286 w 6129501"/>
              <a:gd name="connsiteY1" fmla="*/ 437178 h 2173450"/>
              <a:gd name="connsiteX2" fmla="*/ 0 w 6129501"/>
              <a:gd name="connsiteY2" fmla="*/ 676665 h 2173450"/>
              <a:gd name="connsiteX0" fmla="*/ 6090557 w 6128840"/>
              <a:gd name="connsiteY0" fmla="*/ 2125522 h 2125522"/>
              <a:gd name="connsiteX1" fmla="*/ 3167743 w 6128840"/>
              <a:gd name="connsiteY1" fmla="*/ 519878 h 2125522"/>
              <a:gd name="connsiteX2" fmla="*/ 0 w 6128840"/>
              <a:gd name="connsiteY2" fmla="*/ 628737 h 2125522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30149"/>
              <a:gd name="connsiteY0" fmla="*/ 2162171 h 2162171"/>
              <a:gd name="connsiteX1" fmla="*/ 3167743 w 6130149"/>
              <a:gd name="connsiteY1" fmla="*/ 556527 h 2162171"/>
              <a:gd name="connsiteX2" fmla="*/ 0 w 6130149"/>
              <a:gd name="connsiteY2" fmla="*/ 665386 h 2162171"/>
              <a:gd name="connsiteX0" fmla="*/ 6090557 w 6157899"/>
              <a:gd name="connsiteY0" fmla="*/ 2162171 h 2162171"/>
              <a:gd name="connsiteX1" fmla="*/ 3167743 w 6157899"/>
              <a:gd name="connsiteY1" fmla="*/ 556527 h 2162171"/>
              <a:gd name="connsiteX2" fmla="*/ 0 w 6157899"/>
              <a:gd name="connsiteY2" fmla="*/ 665386 h 2162171"/>
              <a:gd name="connsiteX0" fmla="*/ 6090557 w 6157899"/>
              <a:gd name="connsiteY0" fmla="*/ 2016240 h 2016240"/>
              <a:gd name="connsiteX1" fmla="*/ 3167743 w 6157899"/>
              <a:gd name="connsiteY1" fmla="*/ 410596 h 2016240"/>
              <a:gd name="connsiteX2" fmla="*/ 0 w 6157899"/>
              <a:gd name="connsiteY2" fmla="*/ 519455 h 2016240"/>
              <a:gd name="connsiteX0" fmla="*/ 6090557 w 6090556"/>
              <a:gd name="connsiteY0" fmla="*/ 1496785 h 1496785"/>
              <a:gd name="connsiteX1" fmla="*/ 0 w 6090556"/>
              <a:gd name="connsiteY1" fmla="*/ 0 h 1496785"/>
              <a:gd name="connsiteX0" fmla="*/ 6090557 w 6090556"/>
              <a:gd name="connsiteY0" fmla="*/ 1533900 h 1533900"/>
              <a:gd name="connsiteX1" fmla="*/ 0 w 6090556"/>
              <a:gd name="connsiteY1" fmla="*/ 37115 h 1533900"/>
              <a:gd name="connsiteX0" fmla="*/ 6090557 w 6090556"/>
              <a:gd name="connsiteY0" fmla="*/ 1555287 h 1555287"/>
              <a:gd name="connsiteX1" fmla="*/ 0 w 6090556"/>
              <a:gd name="connsiteY1" fmla="*/ 58502 h 1555287"/>
              <a:gd name="connsiteX0" fmla="*/ 3791562 w 3791563"/>
              <a:gd name="connsiteY0" fmla="*/ 3255898 h 3255898"/>
              <a:gd name="connsiteX1" fmla="*/ 0 w 3791563"/>
              <a:gd name="connsiteY1" fmla="*/ 20707 h 3255898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791562 w 3791563"/>
              <a:gd name="connsiteY0" fmla="*/ 3235191 h 3235191"/>
              <a:gd name="connsiteX1" fmla="*/ 0 w 3791563"/>
              <a:gd name="connsiteY1" fmla="*/ 0 h 3235191"/>
              <a:gd name="connsiteX0" fmla="*/ 3586843 w 3586843"/>
              <a:gd name="connsiteY0" fmla="*/ 3207082 h 3207082"/>
              <a:gd name="connsiteX1" fmla="*/ 0 w 3586843"/>
              <a:gd name="connsiteY1" fmla="*/ 0 h 3207082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983614 w 10983614"/>
              <a:gd name="connsiteY0" fmla="*/ 3683226 h 3683226"/>
              <a:gd name="connsiteX1" fmla="*/ -1 w 10983614"/>
              <a:gd name="connsiteY1" fmla="*/ 0 h 3683226"/>
              <a:gd name="connsiteX0" fmla="*/ 10379009 w 10379009"/>
              <a:gd name="connsiteY0" fmla="*/ 3724701 h 3724701"/>
              <a:gd name="connsiteX1" fmla="*/ -1 w 10379009"/>
              <a:gd name="connsiteY1" fmla="*/ 0 h 3724701"/>
              <a:gd name="connsiteX0" fmla="*/ 11494797 w 11494797"/>
              <a:gd name="connsiteY0" fmla="*/ 3465220 h 3465220"/>
              <a:gd name="connsiteX1" fmla="*/ 0 w 11494797"/>
              <a:gd name="connsiteY1" fmla="*/ 0 h 3465220"/>
              <a:gd name="connsiteX0" fmla="*/ 11494797 w 11494797"/>
              <a:gd name="connsiteY0" fmla="*/ 3465220 h 3465220"/>
              <a:gd name="connsiteX1" fmla="*/ 0 w 11494797"/>
              <a:gd name="connsiteY1" fmla="*/ 0 h 34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94797" h="3465220">
                <a:moveTo>
                  <a:pt x="11494797" y="3465220"/>
                </a:moveTo>
                <a:cubicBezTo>
                  <a:pt x="8332957" y="2292214"/>
                  <a:pt x="3889535" y="1023794"/>
                  <a:pt x="0" y="0"/>
                </a:cubicBezTo>
              </a:path>
            </a:pathLst>
          </a:custGeom>
          <a:noFill/>
          <a:ln w="444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0CB4F1-39D9-47B3-85D5-0FCF7E2F4FAC}"/>
              </a:ext>
            </a:extLst>
          </p:cNvPr>
          <p:cNvSpPr/>
          <p:nvPr/>
        </p:nvSpPr>
        <p:spPr>
          <a:xfrm>
            <a:off x="12698180" y="9949428"/>
            <a:ext cx="546717" cy="159765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A5D0449-2711-421B-BACF-6F112A22DF32}"/>
              </a:ext>
            </a:extLst>
          </p:cNvPr>
          <p:cNvSpPr/>
          <p:nvPr/>
        </p:nvSpPr>
        <p:spPr>
          <a:xfrm rot="388499">
            <a:off x="14374253" y="6549298"/>
            <a:ext cx="893279" cy="135412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B7945FD-E3CA-4A95-9006-8F3D9861D430}"/>
              </a:ext>
            </a:extLst>
          </p:cNvPr>
          <p:cNvSpPr/>
          <p:nvPr/>
        </p:nvSpPr>
        <p:spPr>
          <a:xfrm rot="7937665">
            <a:off x="17135660" y="7226011"/>
            <a:ext cx="1219540" cy="45814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  <a:gd name="connsiteX0" fmla="*/ 781780 w 787494"/>
              <a:gd name="connsiteY0" fmla="*/ 0 h 1041767"/>
              <a:gd name="connsiteX1" fmla="*/ 0 w 787494"/>
              <a:gd name="connsiteY1" fmla="*/ 1041767 h 1041767"/>
              <a:gd name="connsiteX0" fmla="*/ 5983054 w 5983173"/>
              <a:gd name="connsiteY0" fmla="*/ 0 h 2830344"/>
              <a:gd name="connsiteX1" fmla="*/ 0 w 5983173"/>
              <a:gd name="connsiteY1" fmla="*/ 2830344 h 2830344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5983054 w 5983054"/>
              <a:gd name="connsiteY0" fmla="*/ 86455 h 2916799"/>
              <a:gd name="connsiteX1" fmla="*/ 0 w 5983054"/>
              <a:gd name="connsiteY1" fmla="*/ 2916799 h 2916799"/>
              <a:gd name="connsiteX0" fmla="*/ 2021174 w 2021174"/>
              <a:gd name="connsiteY0" fmla="*/ 499975 h 499975"/>
              <a:gd name="connsiteX1" fmla="*/ 0 w 2021174"/>
              <a:gd name="connsiteY1" fmla="*/ 373515 h 499975"/>
              <a:gd name="connsiteX0" fmla="*/ 1845129 w 1845129"/>
              <a:gd name="connsiteY0" fmla="*/ 226344 h 940446"/>
              <a:gd name="connsiteX1" fmla="*/ 0 w 1845129"/>
              <a:gd name="connsiteY1" fmla="*/ 940446 h 9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129" h="940446">
                <a:moveTo>
                  <a:pt x="1845129" y="226344"/>
                </a:moveTo>
                <a:cubicBezTo>
                  <a:pt x="798714" y="-395159"/>
                  <a:pt x="754743" y="403418"/>
                  <a:pt x="0" y="940446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A7B17-EE8A-447D-A0BF-DE9AEA4E0E57}"/>
              </a:ext>
            </a:extLst>
          </p:cNvPr>
          <p:cNvSpPr txBox="1"/>
          <p:nvPr/>
        </p:nvSpPr>
        <p:spPr>
          <a:xfrm>
            <a:off x="13284867" y="12636250"/>
            <a:ext cx="19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Compost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C44AAF-6274-4029-B4CC-C1FB1147B225}"/>
              </a:ext>
            </a:extLst>
          </p:cNvPr>
          <p:cNvGrpSpPr/>
          <p:nvPr/>
        </p:nvGrpSpPr>
        <p:grpSpPr>
          <a:xfrm>
            <a:off x="11263868" y="4616014"/>
            <a:ext cx="2086705" cy="2309555"/>
            <a:chOff x="11263868" y="4616014"/>
            <a:chExt cx="2086705" cy="23095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2EE6A5-3CAE-4B51-9A76-DBA0654B6A93}"/>
                </a:ext>
              </a:extLst>
            </p:cNvPr>
            <p:cNvSpPr/>
            <p:nvPr/>
          </p:nvSpPr>
          <p:spPr>
            <a:xfrm rot="2147125">
              <a:off x="11548618" y="4616014"/>
              <a:ext cx="1517206" cy="2309555"/>
            </a:xfrm>
            <a:prstGeom prst="rect">
              <a:avLst/>
            </a:prstGeom>
            <a:solidFill>
              <a:schemeClr val="accent4">
                <a:lumMod val="5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3C7B155-C4D9-4BB9-B553-FE7B63C6A504}"/>
                </a:ext>
              </a:extLst>
            </p:cNvPr>
            <p:cNvSpPr txBox="1"/>
            <p:nvPr/>
          </p:nvSpPr>
          <p:spPr>
            <a:xfrm>
              <a:off x="11263868" y="5380742"/>
              <a:ext cx="2086705" cy="120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Garden Shed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2EF0251-63F3-4FD8-B139-73576C1D054E}"/>
              </a:ext>
            </a:extLst>
          </p:cNvPr>
          <p:cNvSpPr txBox="1"/>
          <p:nvPr/>
        </p:nvSpPr>
        <p:spPr>
          <a:xfrm>
            <a:off x="18733849" y="10303310"/>
            <a:ext cx="178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Water Tank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CFE284-E64B-4739-A625-C049EE20A19D}"/>
              </a:ext>
            </a:extLst>
          </p:cNvPr>
          <p:cNvSpPr txBox="1"/>
          <p:nvPr/>
        </p:nvSpPr>
        <p:spPr>
          <a:xfrm>
            <a:off x="25550647" y="10764812"/>
            <a:ext cx="36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Aquaponics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C29D68-3DB8-4CAA-BC40-47513E11B09D}"/>
              </a:ext>
            </a:extLst>
          </p:cNvPr>
          <p:cNvSpPr/>
          <p:nvPr/>
        </p:nvSpPr>
        <p:spPr>
          <a:xfrm rot="4487673">
            <a:off x="11501240" y="16045415"/>
            <a:ext cx="3825978" cy="36422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028" h="1538284">
                <a:moveTo>
                  <a:pt x="13237028" y="1538284"/>
                </a:moveTo>
                <a:cubicBezTo>
                  <a:pt x="8998856" y="202970"/>
                  <a:pt x="4455886" y="-958173"/>
                  <a:pt x="0" y="1189941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023702-FFAB-4776-9BDD-CE3F0C513C8C}"/>
              </a:ext>
            </a:extLst>
          </p:cNvPr>
          <p:cNvSpPr/>
          <p:nvPr/>
        </p:nvSpPr>
        <p:spPr>
          <a:xfrm rot="3889650">
            <a:off x="10990921" y="14376983"/>
            <a:ext cx="1114749" cy="298445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55863A1-0018-4FA3-9D19-81A4F7AA5A69}"/>
              </a:ext>
            </a:extLst>
          </p:cNvPr>
          <p:cNvSpPr/>
          <p:nvPr/>
        </p:nvSpPr>
        <p:spPr>
          <a:xfrm rot="3911877">
            <a:off x="11086740" y="15240239"/>
            <a:ext cx="1098249" cy="3193549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48E50F9-8309-4C7E-9954-387A7E6F6131}"/>
              </a:ext>
            </a:extLst>
          </p:cNvPr>
          <p:cNvSpPr/>
          <p:nvPr/>
        </p:nvSpPr>
        <p:spPr>
          <a:xfrm rot="3736295">
            <a:off x="11234953" y="16439712"/>
            <a:ext cx="1155274" cy="279277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7837714 w 7837714"/>
              <a:gd name="connsiteY0" fmla="*/ 739947 h 2046232"/>
              <a:gd name="connsiteX1" fmla="*/ 0 w 7837714"/>
              <a:gd name="connsiteY1" fmla="*/ 2046232 h 2046232"/>
              <a:gd name="connsiteX0" fmla="*/ 7837714 w 7837714"/>
              <a:gd name="connsiteY0" fmla="*/ 210988 h 1517273"/>
              <a:gd name="connsiteX1" fmla="*/ 0 w 7837714"/>
              <a:gd name="connsiteY1" fmla="*/ 1517273 h 1517273"/>
              <a:gd name="connsiteX0" fmla="*/ 783771 w 2027796"/>
              <a:gd name="connsiteY0" fmla="*/ 34708 h 2124764"/>
              <a:gd name="connsiteX1" fmla="*/ 0 w 2027796"/>
              <a:gd name="connsiteY1" fmla="*/ 2124764 h 2124764"/>
              <a:gd name="connsiteX0" fmla="*/ 1045028 w 2103029"/>
              <a:gd name="connsiteY0" fmla="*/ 38349 h 2084862"/>
              <a:gd name="connsiteX1" fmla="*/ 0 w 2103029"/>
              <a:gd name="connsiteY1" fmla="*/ 2084862 h 2084862"/>
              <a:gd name="connsiteX0" fmla="*/ 1045028 w 1045028"/>
              <a:gd name="connsiteY0" fmla="*/ 5916 h 2052429"/>
              <a:gd name="connsiteX1" fmla="*/ 0 w 1045028"/>
              <a:gd name="connsiteY1" fmla="*/ 2052429 h 2052429"/>
              <a:gd name="connsiteX0" fmla="*/ 1045028 w 1046836"/>
              <a:gd name="connsiteY0" fmla="*/ 0 h 2046513"/>
              <a:gd name="connsiteX1" fmla="*/ 0 w 1046836"/>
              <a:gd name="connsiteY1" fmla="*/ 2046513 h 204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6836" h="2046513">
                <a:moveTo>
                  <a:pt x="1045028" y="0"/>
                </a:moveTo>
                <a:cubicBezTo>
                  <a:pt x="1074057" y="754743"/>
                  <a:pt x="754743" y="1509485"/>
                  <a:pt x="0" y="2046513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ysDot"/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A83AF22-06DF-423B-A98C-D80C371573CF}"/>
              </a:ext>
            </a:extLst>
          </p:cNvPr>
          <p:cNvSpPr/>
          <p:nvPr/>
        </p:nvSpPr>
        <p:spPr>
          <a:xfrm rot="21344176">
            <a:off x="24210153" y="15524674"/>
            <a:ext cx="14346654" cy="9489557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26467606 w 26467606"/>
              <a:gd name="connsiteY0" fmla="*/ 279865 h 2724172"/>
              <a:gd name="connsiteX1" fmla="*/ 0 w 26467606"/>
              <a:gd name="connsiteY1" fmla="*/ 2724172 h 2724172"/>
              <a:gd name="connsiteX0" fmla="*/ 26467606 w 26467606"/>
              <a:gd name="connsiteY0" fmla="*/ 0 h 2448507"/>
              <a:gd name="connsiteX1" fmla="*/ 0 w 26467606"/>
              <a:gd name="connsiteY1" fmla="*/ 2444307 h 2448507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0 w 20048013"/>
              <a:gd name="connsiteY1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1232635 w 20048013"/>
              <a:gd name="connsiteY1" fmla="*/ 10692141 h 11884105"/>
              <a:gd name="connsiteX2" fmla="*/ 0 w 20048013"/>
              <a:gd name="connsiteY2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48013"/>
              <a:gd name="connsiteY0" fmla="*/ 0 h 11884105"/>
              <a:gd name="connsiteX1" fmla="*/ 18561421 w 20048013"/>
              <a:gd name="connsiteY1" fmla="*/ 5470923 h 11884105"/>
              <a:gd name="connsiteX2" fmla="*/ 11232635 w 20048013"/>
              <a:gd name="connsiteY2" fmla="*/ 10692141 h 11884105"/>
              <a:gd name="connsiteX3" fmla="*/ 0 w 20048013"/>
              <a:gd name="connsiteY3" fmla="*/ 11884105 h 11884105"/>
              <a:gd name="connsiteX0" fmla="*/ 20048013 w 20094353"/>
              <a:gd name="connsiteY0" fmla="*/ 0 h 11884105"/>
              <a:gd name="connsiteX1" fmla="*/ 18561421 w 20094353"/>
              <a:gd name="connsiteY1" fmla="*/ 5470923 h 11884105"/>
              <a:gd name="connsiteX2" fmla="*/ 11232635 w 20094353"/>
              <a:gd name="connsiteY2" fmla="*/ 10692141 h 11884105"/>
              <a:gd name="connsiteX3" fmla="*/ 0 w 20094353"/>
              <a:gd name="connsiteY3" fmla="*/ 11884105 h 11884105"/>
              <a:gd name="connsiteX0" fmla="*/ 20052536 w 20097552"/>
              <a:gd name="connsiteY0" fmla="*/ 0 h 11938734"/>
              <a:gd name="connsiteX1" fmla="*/ 18561421 w 20097552"/>
              <a:gd name="connsiteY1" fmla="*/ 5525552 h 11938734"/>
              <a:gd name="connsiteX2" fmla="*/ 11232635 w 20097552"/>
              <a:gd name="connsiteY2" fmla="*/ 10746770 h 11938734"/>
              <a:gd name="connsiteX3" fmla="*/ 0 w 20097552"/>
              <a:gd name="connsiteY3" fmla="*/ 11938734 h 11938734"/>
              <a:gd name="connsiteX0" fmla="*/ 20052536 w 20055470"/>
              <a:gd name="connsiteY0" fmla="*/ 0 h 11938734"/>
              <a:gd name="connsiteX1" fmla="*/ 18379343 w 20055470"/>
              <a:gd name="connsiteY1" fmla="*/ 5513333 h 11938734"/>
              <a:gd name="connsiteX2" fmla="*/ 11232635 w 20055470"/>
              <a:gd name="connsiteY2" fmla="*/ 10746770 h 11938734"/>
              <a:gd name="connsiteX3" fmla="*/ 0 w 20055470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1232635 w 20052536"/>
              <a:gd name="connsiteY2" fmla="*/ 10746770 h 11938734"/>
              <a:gd name="connsiteX3" fmla="*/ 0 w 20052536"/>
              <a:gd name="connsiteY3" fmla="*/ 11938734 h 11938734"/>
              <a:gd name="connsiteX0" fmla="*/ 20052536 w 20052536"/>
              <a:gd name="connsiteY0" fmla="*/ 0 h 11938734"/>
              <a:gd name="connsiteX1" fmla="*/ 18379343 w 20052536"/>
              <a:gd name="connsiteY1" fmla="*/ 5513333 h 11938734"/>
              <a:gd name="connsiteX2" fmla="*/ 10425540 w 20052536"/>
              <a:gd name="connsiteY2" fmla="*/ 10912341 h 11938734"/>
              <a:gd name="connsiteX3" fmla="*/ 0 w 20052536"/>
              <a:gd name="connsiteY3" fmla="*/ 11938734 h 119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2536" h="11938734">
                <a:moveTo>
                  <a:pt x="20052536" y="0"/>
                </a:moveTo>
                <a:cubicBezTo>
                  <a:pt x="19993682" y="1455516"/>
                  <a:pt x="20316014" y="3982409"/>
                  <a:pt x="18379343" y="5513333"/>
                </a:cubicBezTo>
                <a:cubicBezTo>
                  <a:pt x="17104977" y="8626825"/>
                  <a:pt x="14991607" y="10363445"/>
                  <a:pt x="10425540" y="10912341"/>
                </a:cubicBezTo>
                <a:cubicBezTo>
                  <a:pt x="4267532" y="9865201"/>
                  <a:pt x="485619" y="10567918"/>
                  <a:pt x="0" y="1193873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32CF96-8F43-4894-9925-57E979A11F8A}"/>
              </a:ext>
            </a:extLst>
          </p:cNvPr>
          <p:cNvSpPr/>
          <p:nvPr/>
        </p:nvSpPr>
        <p:spPr>
          <a:xfrm rot="21344176">
            <a:off x="27332987" y="14468595"/>
            <a:ext cx="17212041" cy="185837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7531" h="2338003">
                <a:moveTo>
                  <a:pt x="24057531" y="2338003"/>
                </a:moveTo>
                <a:cubicBezTo>
                  <a:pt x="18475085" y="1022344"/>
                  <a:pt x="6842057" y="-10322"/>
                  <a:pt x="0" y="7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CFF38EA-D120-4A7E-9195-F3790AB2C221}"/>
              </a:ext>
            </a:extLst>
          </p:cNvPr>
          <p:cNvSpPr/>
          <p:nvPr/>
        </p:nvSpPr>
        <p:spPr>
          <a:xfrm rot="21344176">
            <a:off x="33481765" y="14955801"/>
            <a:ext cx="3536452" cy="5059205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953" h="6364942">
                <a:moveTo>
                  <a:pt x="0" y="0"/>
                </a:moveTo>
                <a:cubicBezTo>
                  <a:pt x="2017934" y="2710083"/>
                  <a:pt x="2903998" y="5264173"/>
                  <a:pt x="4942953" y="636494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D8A4BBF-8D59-4F39-96ED-60A79D9FE01F}"/>
              </a:ext>
            </a:extLst>
          </p:cNvPr>
          <p:cNvSpPr/>
          <p:nvPr/>
        </p:nvSpPr>
        <p:spPr>
          <a:xfrm rot="21344176">
            <a:off x="37491022" y="15681700"/>
            <a:ext cx="5016750" cy="3610664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1988" h="4542545">
                <a:moveTo>
                  <a:pt x="0" y="3878535"/>
                </a:moveTo>
                <a:cubicBezTo>
                  <a:pt x="5285176" y="4720418"/>
                  <a:pt x="6662086" y="5769327"/>
                  <a:pt x="7011988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F0EDC1A-7058-47D5-95E1-0305BE24CBC9}"/>
              </a:ext>
            </a:extLst>
          </p:cNvPr>
          <p:cNvSpPr/>
          <p:nvPr/>
        </p:nvSpPr>
        <p:spPr>
          <a:xfrm rot="21344176">
            <a:off x="40863287" y="18734318"/>
            <a:ext cx="1537171" cy="4146120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8527" h="5216198">
                <a:moveTo>
                  <a:pt x="0" y="5216198"/>
                </a:moveTo>
                <a:cubicBezTo>
                  <a:pt x="1923406" y="3909831"/>
                  <a:pt x="2631616" y="2716550"/>
                  <a:pt x="1813222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9024FBF-5B6F-420D-983F-169B09B90CAB}"/>
              </a:ext>
            </a:extLst>
          </p:cNvPr>
          <p:cNvSpPr/>
          <p:nvPr/>
        </p:nvSpPr>
        <p:spPr>
          <a:xfrm rot="21344176">
            <a:off x="9475098" y="8750030"/>
            <a:ext cx="16525996" cy="301483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23167533"/>
              <a:gd name="connsiteY0" fmla="*/ 0 h 5817013"/>
              <a:gd name="connsiteX1" fmla="*/ 23098638 w 23167533"/>
              <a:gd name="connsiteY1" fmla="*/ 3792932 h 5817013"/>
              <a:gd name="connsiteX0" fmla="*/ 0 w 23098638"/>
              <a:gd name="connsiteY0" fmla="*/ 0 h 3792931"/>
              <a:gd name="connsiteX1" fmla="*/ 23098638 w 23098638"/>
              <a:gd name="connsiteY1" fmla="*/ 3792932 h 3792931"/>
              <a:gd name="connsiteX0" fmla="*/ 0 w 23098638"/>
              <a:gd name="connsiteY0" fmla="*/ 0 h 3792932"/>
              <a:gd name="connsiteX1" fmla="*/ 23098638 w 23098638"/>
              <a:gd name="connsiteY1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072062 w 23098638"/>
              <a:gd name="connsiteY1" fmla="*/ 1375182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  <a:gd name="connsiteX0" fmla="*/ 0 w 23098638"/>
              <a:gd name="connsiteY0" fmla="*/ 0 h 3792932"/>
              <a:gd name="connsiteX1" fmla="*/ 14618293 w 23098638"/>
              <a:gd name="connsiteY1" fmla="*/ 1411838 h 3792932"/>
              <a:gd name="connsiteX2" fmla="*/ 23098638 w 23098638"/>
              <a:gd name="connsiteY2" fmla="*/ 3792932 h 37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98638" h="3792932">
                <a:moveTo>
                  <a:pt x="0" y="0"/>
                </a:moveTo>
                <a:cubicBezTo>
                  <a:pt x="6678943" y="2433505"/>
                  <a:pt x="8149030" y="1283922"/>
                  <a:pt x="14618293" y="1411838"/>
                </a:cubicBezTo>
                <a:cubicBezTo>
                  <a:pt x="16827597" y="2220715"/>
                  <a:pt x="14922601" y="3104321"/>
                  <a:pt x="23098638" y="3792932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6B7C8E0-DB34-49A5-8FB8-E207FC76BA78}"/>
              </a:ext>
            </a:extLst>
          </p:cNvPr>
          <p:cNvSpPr/>
          <p:nvPr/>
        </p:nvSpPr>
        <p:spPr>
          <a:xfrm rot="21344176">
            <a:off x="13023665" y="9998312"/>
            <a:ext cx="5268210" cy="584326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3457" h="7351364">
                <a:moveTo>
                  <a:pt x="0" y="0"/>
                </a:moveTo>
                <a:cubicBezTo>
                  <a:pt x="3059534" y="1186927"/>
                  <a:pt x="5585370" y="6048369"/>
                  <a:pt x="7363457" y="7351364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69B66E-C8DD-43EA-8817-374C5BCA5BB1}"/>
              </a:ext>
            </a:extLst>
          </p:cNvPr>
          <p:cNvSpPr/>
          <p:nvPr/>
        </p:nvSpPr>
        <p:spPr>
          <a:xfrm rot="21344176">
            <a:off x="17045979" y="5210088"/>
            <a:ext cx="2404970" cy="9200938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1462" h="11575619">
                <a:moveTo>
                  <a:pt x="3361462" y="0"/>
                </a:moveTo>
                <a:cubicBezTo>
                  <a:pt x="3054997" y="2773831"/>
                  <a:pt x="-12179" y="3689310"/>
                  <a:pt x="36" y="11575619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EC00C27-4E2F-45C1-B7A5-CE641FFEA103}"/>
              </a:ext>
            </a:extLst>
          </p:cNvPr>
          <p:cNvSpPr/>
          <p:nvPr/>
        </p:nvSpPr>
        <p:spPr>
          <a:xfrm rot="21344176">
            <a:off x="13002936" y="6020184"/>
            <a:ext cx="3610912" cy="4060492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10676 w 5749486"/>
              <a:gd name="connsiteY0" fmla="*/ -1 h 5044008"/>
              <a:gd name="connsiteX1" fmla="*/ 5734366 w 5749486"/>
              <a:gd name="connsiteY1" fmla="*/ 5044008 h 5044008"/>
              <a:gd name="connsiteX0" fmla="*/ 0 w 5746150"/>
              <a:gd name="connsiteY0" fmla="*/ 0 h 5044009"/>
              <a:gd name="connsiteX1" fmla="*/ 5723690 w 574615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723690"/>
              <a:gd name="connsiteY0" fmla="*/ 0 h 5044009"/>
              <a:gd name="connsiteX1" fmla="*/ 5723690 w 5723690"/>
              <a:gd name="connsiteY1" fmla="*/ 5044009 h 5044009"/>
              <a:gd name="connsiteX0" fmla="*/ 0 w 5047025"/>
              <a:gd name="connsiteY0" fmla="*/ 0 h 5108469"/>
              <a:gd name="connsiteX1" fmla="*/ 5047026 w 5047025"/>
              <a:gd name="connsiteY1" fmla="*/ 5108468 h 510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7025" h="5108469">
                <a:moveTo>
                  <a:pt x="0" y="0"/>
                </a:moveTo>
                <a:cubicBezTo>
                  <a:pt x="3689078" y="954506"/>
                  <a:pt x="3522628" y="4426760"/>
                  <a:pt x="5047026" y="51084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A97133B-821A-40D3-BE69-30563F69496D}"/>
              </a:ext>
            </a:extLst>
          </p:cNvPr>
          <p:cNvSpPr/>
          <p:nvPr/>
        </p:nvSpPr>
        <p:spPr>
          <a:xfrm rot="13849067">
            <a:off x="13808034" y="14198994"/>
            <a:ext cx="1244996" cy="9762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7255643"/>
              <a:gd name="connsiteY0" fmla="*/ 0 h 7179332"/>
              <a:gd name="connsiteX1" fmla="*/ 7255643 w 7255643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255644"/>
              <a:gd name="connsiteY0" fmla="*/ 0 h 7179332"/>
              <a:gd name="connsiteX1" fmla="*/ 7255644 w 7255644"/>
              <a:gd name="connsiteY1" fmla="*/ 7179332 h 7179332"/>
              <a:gd name="connsiteX0" fmla="*/ 0 w 7363457"/>
              <a:gd name="connsiteY0" fmla="*/ -1 h 7351363"/>
              <a:gd name="connsiteX1" fmla="*/ 7363457 w 7363457"/>
              <a:gd name="connsiteY1" fmla="*/ 7351363 h 7351363"/>
              <a:gd name="connsiteX0" fmla="*/ 0 w 7363457"/>
              <a:gd name="connsiteY0" fmla="*/ 0 h 7351364"/>
              <a:gd name="connsiteX1" fmla="*/ 7363457 w 7363457"/>
              <a:gd name="connsiteY1" fmla="*/ 7351364 h 7351364"/>
              <a:gd name="connsiteX0" fmla="*/ 0 w 5143916"/>
              <a:gd name="connsiteY0" fmla="*/ 0 h 4675505"/>
              <a:gd name="connsiteX1" fmla="*/ 5143916 w 5143916"/>
              <a:gd name="connsiteY1" fmla="*/ 4675505 h 4675505"/>
              <a:gd name="connsiteX0" fmla="*/ 4807084 w 5423372"/>
              <a:gd name="connsiteY0" fmla="*/ -1 h 10834537"/>
              <a:gd name="connsiteX1" fmla="*/ 225419 w 5423372"/>
              <a:gd name="connsiteY1" fmla="*/ 10834537 h 10834537"/>
              <a:gd name="connsiteX0" fmla="*/ 4948995 w 4948996"/>
              <a:gd name="connsiteY0" fmla="*/ 0 h 10834538"/>
              <a:gd name="connsiteX1" fmla="*/ 367330 w 4948996"/>
              <a:gd name="connsiteY1" fmla="*/ 10834538 h 10834538"/>
              <a:gd name="connsiteX0" fmla="*/ 4855862 w 4855862"/>
              <a:gd name="connsiteY0" fmla="*/ 0 h 11115831"/>
              <a:gd name="connsiteX1" fmla="*/ 372959 w 4855862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4482903 w 4482903"/>
              <a:gd name="connsiteY0" fmla="*/ 0 h 11115831"/>
              <a:gd name="connsiteX1" fmla="*/ 0 w 4482903"/>
              <a:gd name="connsiteY1" fmla="*/ 11115831 h 11115831"/>
              <a:gd name="connsiteX0" fmla="*/ 3885031 w 3885030"/>
              <a:gd name="connsiteY0" fmla="*/ 0 h 11265818"/>
              <a:gd name="connsiteX1" fmla="*/ 0 w 3885030"/>
              <a:gd name="connsiteY1" fmla="*/ 11265818 h 11265818"/>
              <a:gd name="connsiteX0" fmla="*/ 3885031 w 3885031"/>
              <a:gd name="connsiteY0" fmla="*/ 0 h 11265818"/>
              <a:gd name="connsiteX1" fmla="*/ 0 w 3885031"/>
              <a:gd name="connsiteY1" fmla="*/ 11265818 h 11265818"/>
              <a:gd name="connsiteX0" fmla="*/ 3361426 w 3361426"/>
              <a:gd name="connsiteY0" fmla="*/ 0 h 11575619"/>
              <a:gd name="connsiteX1" fmla="*/ 0 w 3361426"/>
              <a:gd name="connsiteY1" fmla="*/ 11575619 h 11575619"/>
              <a:gd name="connsiteX0" fmla="*/ 3361462 w 3361462"/>
              <a:gd name="connsiteY0" fmla="*/ 0 h 11575619"/>
              <a:gd name="connsiteX1" fmla="*/ 36 w 3361462"/>
              <a:gd name="connsiteY1" fmla="*/ 11575619 h 11575619"/>
              <a:gd name="connsiteX0" fmla="*/ 2037023 w 2037022"/>
              <a:gd name="connsiteY0" fmla="*/ 0 h 12193944"/>
              <a:gd name="connsiteX1" fmla="*/ 63 w 2037022"/>
              <a:gd name="connsiteY1" fmla="*/ 12193944 h 12193944"/>
              <a:gd name="connsiteX0" fmla="*/ 2037010 w 2049775"/>
              <a:gd name="connsiteY0" fmla="*/ 0 h 12193944"/>
              <a:gd name="connsiteX1" fmla="*/ 50 w 2049775"/>
              <a:gd name="connsiteY1" fmla="*/ 12193944 h 12193944"/>
              <a:gd name="connsiteX0" fmla="*/ 2036960 w 2050681"/>
              <a:gd name="connsiteY0" fmla="*/ 0 h 12193944"/>
              <a:gd name="connsiteX1" fmla="*/ 0 w 2050681"/>
              <a:gd name="connsiteY1" fmla="*/ 12193944 h 12193944"/>
              <a:gd name="connsiteX0" fmla="*/ 1724182 w 1740149"/>
              <a:gd name="connsiteY0" fmla="*/ 0 h 12282068"/>
              <a:gd name="connsiteX1" fmla="*/ 0 w 1740149"/>
              <a:gd name="connsiteY1" fmla="*/ 12282068 h 1228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149" h="12282068">
                <a:moveTo>
                  <a:pt x="1724182" y="0"/>
                </a:moveTo>
                <a:cubicBezTo>
                  <a:pt x="1925670" y="6114717"/>
                  <a:pt x="156788" y="7417306"/>
                  <a:pt x="0" y="1228206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6673450-06E4-49F1-A3F5-07A24464C493}"/>
              </a:ext>
            </a:extLst>
          </p:cNvPr>
          <p:cNvSpPr/>
          <p:nvPr/>
        </p:nvSpPr>
        <p:spPr>
          <a:xfrm rot="21344176">
            <a:off x="35883282" y="11420533"/>
            <a:ext cx="2295488" cy="3508901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1 w 3275203"/>
              <a:gd name="connsiteY0" fmla="*/ 0 h 4099998"/>
              <a:gd name="connsiteX1" fmla="*/ 3116586 w 3275203"/>
              <a:gd name="connsiteY1" fmla="*/ 4099998 h 4099998"/>
              <a:gd name="connsiteX0" fmla="*/ 0 w 3208438"/>
              <a:gd name="connsiteY0" fmla="*/ 0 h 4414518"/>
              <a:gd name="connsiteX1" fmla="*/ 3041723 w 3208438"/>
              <a:gd name="connsiteY1" fmla="*/ 4414518 h 441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38" h="4414518">
                <a:moveTo>
                  <a:pt x="0" y="0"/>
                </a:moveTo>
                <a:cubicBezTo>
                  <a:pt x="2974350" y="741747"/>
                  <a:pt x="3555277" y="1232790"/>
                  <a:pt x="3041723" y="4414518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D476421-F287-4C23-9ED8-C27CFCA473A5}"/>
              </a:ext>
            </a:extLst>
          </p:cNvPr>
          <p:cNvSpPr/>
          <p:nvPr/>
        </p:nvSpPr>
        <p:spPr>
          <a:xfrm rot="21344176" flipH="1">
            <a:off x="40107239" y="12422946"/>
            <a:ext cx="2711279" cy="27754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-1 w 3343909"/>
              <a:gd name="connsiteY0" fmla="*/ 0 h 3565923"/>
              <a:gd name="connsiteX1" fmla="*/ 3343909 w 3343909"/>
              <a:gd name="connsiteY1" fmla="*/ 3565923 h 3565923"/>
              <a:gd name="connsiteX0" fmla="*/ 0 w 3343910"/>
              <a:gd name="connsiteY0" fmla="*/ 0 h 3565923"/>
              <a:gd name="connsiteX1" fmla="*/ 3343910 w 3343910"/>
              <a:gd name="connsiteY1" fmla="*/ 3565923 h 3565923"/>
              <a:gd name="connsiteX0" fmla="*/ 0 w 3501600"/>
              <a:gd name="connsiteY0" fmla="*/ 0 h 3565923"/>
              <a:gd name="connsiteX1" fmla="*/ 3343910 w 3501600"/>
              <a:gd name="connsiteY1" fmla="*/ 3565923 h 3565923"/>
              <a:gd name="connsiteX0" fmla="*/ 0 w 3481490"/>
              <a:gd name="connsiteY0" fmla="*/ 0 h 3565923"/>
              <a:gd name="connsiteX1" fmla="*/ 3343910 w 3481490"/>
              <a:gd name="connsiteY1" fmla="*/ 3565923 h 3565923"/>
              <a:gd name="connsiteX0" fmla="*/ 0 w 4442700"/>
              <a:gd name="connsiteY0" fmla="*/ 0 h 2361688"/>
              <a:gd name="connsiteX1" fmla="*/ 4358996 w 4442700"/>
              <a:gd name="connsiteY1" fmla="*/ 2361688 h 2361688"/>
              <a:gd name="connsiteX0" fmla="*/ 0 w 4480084"/>
              <a:gd name="connsiteY0" fmla="*/ 345316 h 2707004"/>
              <a:gd name="connsiteX1" fmla="*/ 4358996 w 4480084"/>
              <a:gd name="connsiteY1" fmla="*/ 2707004 h 2707004"/>
              <a:gd name="connsiteX0" fmla="*/ 0 w 4891939"/>
              <a:gd name="connsiteY0" fmla="*/ 512274 h 2357862"/>
              <a:gd name="connsiteX1" fmla="*/ 4794035 w 4891939"/>
              <a:gd name="connsiteY1" fmla="*/ 2357863 h 2357862"/>
              <a:gd name="connsiteX0" fmla="*/ 0 w 4794034"/>
              <a:gd name="connsiteY0" fmla="*/ 502277 h 2347866"/>
              <a:gd name="connsiteX1" fmla="*/ 4794035 w 4794034"/>
              <a:gd name="connsiteY1" fmla="*/ 2347866 h 2347866"/>
              <a:gd name="connsiteX0" fmla="*/ 0 w 4794036"/>
              <a:gd name="connsiteY0" fmla="*/ 706144 h 2551733"/>
              <a:gd name="connsiteX1" fmla="*/ 4794035 w 4794036"/>
              <a:gd name="connsiteY1" fmla="*/ 2551733 h 2551733"/>
              <a:gd name="connsiteX0" fmla="*/ 0 w 5097291"/>
              <a:gd name="connsiteY0" fmla="*/ 397868 h 3491785"/>
              <a:gd name="connsiteX1" fmla="*/ 5097290 w 5097291"/>
              <a:gd name="connsiteY1" fmla="*/ 3491785 h 349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7291" h="3491785">
                <a:moveTo>
                  <a:pt x="0" y="397868"/>
                </a:moveTo>
                <a:cubicBezTo>
                  <a:pt x="3432675" y="-641105"/>
                  <a:pt x="4957760" y="342641"/>
                  <a:pt x="5097290" y="3491785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85AEDC8-BB7E-489B-A6E2-ADD744979F15}"/>
              </a:ext>
            </a:extLst>
          </p:cNvPr>
          <p:cNvSpPr/>
          <p:nvPr/>
        </p:nvSpPr>
        <p:spPr>
          <a:xfrm rot="15790307">
            <a:off x="38678218" y="11130299"/>
            <a:ext cx="830424" cy="2778163"/>
          </a:xfrm>
          <a:custGeom>
            <a:avLst/>
            <a:gdLst>
              <a:gd name="connsiteX0" fmla="*/ 13237028 w 13237028"/>
              <a:gd name="connsiteY0" fmla="*/ 348343 h 348343"/>
              <a:gd name="connsiteX1" fmla="*/ 0 w 13237028"/>
              <a:gd name="connsiteY1" fmla="*/ 0 h 348343"/>
              <a:gd name="connsiteX0" fmla="*/ 13237028 w 13237028"/>
              <a:gd name="connsiteY0" fmla="*/ 1763958 h 1763958"/>
              <a:gd name="connsiteX1" fmla="*/ 0 w 13237028"/>
              <a:gd name="connsiteY1" fmla="*/ 1415615 h 1763958"/>
              <a:gd name="connsiteX0" fmla="*/ 13237028 w 13237028"/>
              <a:gd name="connsiteY0" fmla="*/ 2050906 h 2050906"/>
              <a:gd name="connsiteX1" fmla="*/ 0 w 13237028"/>
              <a:gd name="connsiteY1" fmla="*/ 1702563 h 2050906"/>
              <a:gd name="connsiteX0" fmla="*/ 13237028 w 13237028"/>
              <a:gd name="connsiteY0" fmla="*/ 1538284 h 1538284"/>
              <a:gd name="connsiteX1" fmla="*/ 0 w 13237028"/>
              <a:gd name="connsiteY1" fmla="*/ 1189941 h 1538284"/>
              <a:gd name="connsiteX0" fmla="*/ 16836257 w 16836256"/>
              <a:gd name="connsiteY0" fmla="*/ 4590750 h 4590749"/>
              <a:gd name="connsiteX1" fmla="*/ 0 w 16836256"/>
              <a:gd name="connsiteY1" fmla="*/ 540100 h 4590749"/>
              <a:gd name="connsiteX0" fmla="*/ 24057531 w 24057532"/>
              <a:gd name="connsiteY0" fmla="*/ 3067319 h 3067319"/>
              <a:gd name="connsiteX1" fmla="*/ 0 w 24057532"/>
              <a:gd name="connsiteY1" fmla="*/ 729394 h 3067319"/>
              <a:gd name="connsiteX0" fmla="*/ 24057531 w 24057531"/>
              <a:gd name="connsiteY0" fmla="*/ 2337925 h 2337925"/>
              <a:gd name="connsiteX1" fmla="*/ 0 w 24057531"/>
              <a:gd name="connsiteY1" fmla="*/ 0 h 2337925"/>
              <a:gd name="connsiteX0" fmla="*/ 24057531 w 24057531"/>
              <a:gd name="connsiteY0" fmla="*/ 2338004 h 2338004"/>
              <a:gd name="connsiteX1" fmla="*/ 0 w 24057531"/>
              <a:gd name="connsiteY1" fmla="*/ 79 h 2338004"/>
              <a:gd name="connsiteX0" fmla="*/ 24057531 w 24057531"/>
              <a:gd name="connsiteY0" fmla="*/ 2338003 h 2338003"/>
              <a:gd name="connsiteX1" fmla="*/ 0 w 24057531"/>
              <a:gd name="connsiteY1" fmla="*/ 78 h 2338003"/>
              <a:gd name="connsiteX0" fmla="*/ 1124878 w 7690042"/>
              <a:gd name="connsiteY0" fmla="*/ 151776 h 6516718"/>
              <a:gd name="connsiteX1" fmla="*/ 6067831 w 7690042"/>
              <a:gd name="connsiteY1" fmla="*/ 6516718 h 6516718"/>
              <a:gd name="connsiteX0" fmla="*/ 1908566 w 6851519"/>
              <a:gd name="connsiteY0" fmla="*/ 201839 h 6566781"/>
              <a:gd name="connsiteX1" fmla="*/ 6851519 w 6851519"/>
              <a:gd name="connsiteY1" fmla="*/ 6566781 h 6566781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4942953"/>
              <a:gd name="connsiteY0" fmla="*/ 0 h 6364942"/>
              <a:gd name="connsiteX1" fmla="*/ 4942953 w 4942953"/>
              <a:gd name="connsiteY1" fmla="*/ 6364942 h 6364942"/>
              <a:gd name="connsiteX0" fmla="*/ 0 w 6303651"/>
              <a:gd name="connsiteY0" fmla="*/ 3546516 h 4157939"/>
              <a:gd name="connsiteX1" fmla="*/ 6303651 w 6303651"/>
              <a:gd name="connsiteY1" fmla="*/ 114844 h 4157939"/>
              <a:gd name="connsiteX0" fmla="*/ 0 w 6303651"/>
              <a:gd name="connsiteY0" fmla="*/ 3588819 h 3627708"/>
              <a:gd name="connsiteX1" fmla="*/ 6303651 w 6303651"/>
              <a:gd name="connsiteY1" fmla="*/ 157147 h 3627708"/>
              <a:gd name="connsiteX0" fmla="*/ 0 w 6308899"/>
              <a:gd name="connsiteY0" fmla="*/ 3431672 h 3798435"/>
              <a:gd name="connsiteX1" fmla="*/ 6303651 w 6308899"/>
              <a:gd name="connsiteY1" fmla="*/ 0 h 3798435"/>
              <a:gd name="connsiteX0" fmla="*/ 0 w 6313920"/>
              <a:gd name="connsiteY0" fmla="*/ 3431672 h 3936436"/>
              <a:gd name="connsiteX1" fmla="*/ 6303651 w 6313920"/>
              <a:gd name="connsiteY1" fmla="*/ 0 h 3936436"/>
              <a:gd name="connsiteX0" fmla="*/ 0 w 7019814"/>
              <a:gd name="connsiteY0" fmla="*/ 3878535 h 4280705"/>
              <a:gd name="connsiteX1" fmla="*/ 7011988 w 7019814"/>
              <a:gd name="connsiteY1" fmla="*/ 0 h 4280705"/>
              <a:gd name="connsiteX0" fmla="*/ 0 w 7011988"/>
              <a:gd name="connsiteY0" fmla="*/ 3878535 h 4541496"/>
              <a:gd name="connsiteX1" fmla="*/ 7011988 w 7011988"/>
              <a:gd name="connsiteY1" fmla="*/ 0 h 4541496"/>
              <a:gd name="connsiteX0" fmla="*/ 0 w 7011988"/>
              <a:gd name="connsiteY0" fmla="*/ 3878535 h 4242742"/>
              <a:gd name="connsiteX1" fmla="*/ 7011988 w 7011988"/>
              <a:gd name="connsiteY1" fmla="*/ 0 h 4242742"/>
              <a:gd name="connsiteX0" fmla="*/ 0 w 7011988"/>
              <a:gd name="connsiteY0" fmla="*/ 3878535 h 4542545"/>
              <a:gd name="connsiteX1" fmla="*/ 7011988 w 7011988"/>
              <a:gd name="connsiteY1" fmla="*/ 0 h 4542545"/>
              <a:gd name="connsiteX0" fmla="*/ 1 w 8711367"/>
              <a:gd name="connsiteY0" fmla="*/ 3764496 h 4465775"/>
              <a:gd name="connsiteX1" fmla="*/ 8711367 w 8711367"/>
              <a:gd name="connsiteY1" fmla="*/ 0 h 4465775"/>
              <a:gd name="connsiteX0" fmla="*/ 0 w 8711366"/>
              <a:gd name="connsiteY0" fmla="*/ 3764496 h 5395102"/>
              <a:gd name="connsiteX1" fmla="*/ 8711366 w 8711366"/>
              <a:gd name="connsiteY1" fmla="*/ 0 h 5395102"/>
              <a:gd name="connsiteX0" fmla="*/ 0 w 9020961"/>
              <a:gd name="connsiteY0" fmla="*/ 3764496 h 5250126"/>
              <a:gd name="connsiteX1" fmla="*/ 8711366 w 9020961"/>
              <a:gd name="connsiteY1" fmla="*/ 0 h 5250126"/>
              <a:gd name="connsiteX0" fmla="*/ 0 w 4187737"/>
              <a:gd name="connsiteY0" fmla="*/ 5216198 h 6380977"/>
              <a:gd name="connsiteX1" fmla="*/ 1813222 w 4187737"/>
              <a:gd name="connsiteY1" fmla="*/ 0 h 6380977"/>
              <a:gd name="connsiteX0" fmla="*/ 0 w 2207391"/>
              <a:gd name="connsiteY0" fmla="*/ 5216198 h 5216198"/>
              <a:gd name="connsiteX1" fmla="*/ 1813222 w 2207391"/>
              <a:gd name="connsiteY1" fmla="*/ 0 h 5216198"/>
              <a:gd name="connsiteX0" fmla="*/ 0 w 2027109"/>
              <a:gd name="connsiteY0" fmla="*/ 5216198 h 5216198"/>
              <a:gd name="connsiteX1" fmla="*/ 1813222 w 2027109"/>
              <a:gd name="connsiteY1" fmla="*/ 0 h 5216198"/>
              <a:gd name="connsiteX0" fmla="*/ 0 w 2148527"/>
              <a:gd name="connsiteY0" fmla="*/ 5216198 h 5216198"/>
              <a:gd name="connsiteX1" fmla="*/ 1813222 w 2148527"/>
              <a:gd name="connsiteY1" fmla="*/ 0 h 5216198"/>
              <a:gd name="connsiteX0" fmla="*/ 3006612 w 3513535"/>
              <a:gd name="connsiteY0" fmla="*/ 5846029 h 5846029"/>
              <a:gd name="connsiteX1" fmla="*/ 0 w 3513535"/>
              <a:gd name="connsiteY1" fmla="*/ 0 h 5846029"/>
              <a:gd name="connsiteX0" fmla="*/ 0 w 1786767"/>
              <a:gd name="connsiteY0" fmla="*/ 3060046 h 3060046"/>
              <a:gd name="connsiteX1" fmla="*/ 1342501 w 1786767"/>
              <a:gd name="connsiteY1" fmla="*/ 0 h 3060046"/>
              <a:gd name="connsiteX0" fmla="*/ 0 w 1587268"/>
              <a:gd name="connsiteY0" fmla="*/ 3060046 h 3060046"/>
              <a:gd name="connsiteX1" fmla="*/ 1342501 w 1587268"/>
              <a:gd name="connsiteY1" fmla="*/ 0 h 3060046"/>
              <a:gd name="connsiteX0" fmla="*/ 0 w 1356718"/>
              <a:gd name="connsiteY0" fmla="*/ 3060046 h 3060046"/>
              <a:gd name="connsiteX1" fmla="*/ 1342501 w 1356718"/>
              <a:gd name="connsiteY1" fmla="*/ 0 h 3060046"/>
              <a:gd name="connsiteX0" fmla="*/ 0 w 1372920"/>
              <a:gd name="connsiteY0" fmla="*/ 3060046 h 3060046"/>
              <a:gd name="connsiteX1" fmla="*/ 1342501 w 1372920"/>
              <a:gd name="connsiteY1" fmla="*/ 0 h 3060046"/>
              <a:gd name="connsiteX0" fmla="*/ 0 w 1413767"/>
              <a:gd name="connsiteY0" fmla="*/ 3386400 h 3386400"/>
              <a:gd name="connsiteX1" fmla="*/ 1385917 w 1413767"/>
              <a:gd name="connsiteY1" fmla="*/ 0 h 3386400"/>
              <a:gd name="connsiteX0" fmla="*/ 0 w 1133075"/>
              <a:gd name="connsiteY0" fmla="*/ 3806224 h 3806224"/>
              <a:gd name="connsiteX1" fmla="*/ 1073995 w 1133075"/>
              <a:gd name="connsiteY1" fmla="*/ 0 h 3806224"/>
              <a:gd name="connsiteX0" fmla="*/ 0 w 1096529"/>
              <a:gd name="connsiteY0" fmla="*/ 3806224 h 3806224"/>
              <a:gd name="connsiteX1" fmla="*/ 1073995 w 1096529"/>
              <a:gd name="connsiteY1" fmla="*/ 0 h 3806224"/>
              <a:gd name="connsiteX0" fmla="*/ 0 w 1087238"/>
              <a:gd name="connsiteY0" fmla="*/ 3806224 h 3806224"/>
              <a:gd name="connsiteX1" fmla="*/ 1073995 w 1087238"/>
              <a:gd name="connsiteY1" fmla="*/ 0 h 3806224"/>
              <a:gd name="connsiteX0" fmla="*/ 0 w 1073995"/>
              <a:gd name="connsiteY0" fmla="*/ 3806224 h 3806224"/>
              <a:gd name="connsiteX1" fmla="*/ 1073995 w 1073995"/>
              <a:gd name="connsiteY1" fmla="*/ 0 h 3806224"/>
              <a:gd name="connsiteX0" fmla="*/ 0 w 1101940"/>
              <a:gd name="connsiteY0" fmla="*/ 3969402 h 3969402"/>
              <a:gd name="connsiteX1" fmla="*/ 1101940 w 1101940"/>
              <a:gd name="connsiteY1" fmla="*/ 0 h 3969402"/>
              <a:gd name="connsiteX0" fmla="*/ 0 w 1494163"/>
              <a:gd name="connsiteY0" fmla="*/ 3495184 h 3495185"/>
              <a:gd name="connsiteX1" fmla="*/ 1494163 w 1494163"/>
              <a:gd name="connsiteY1" fmla="*/ 0 h 3495185"/>
              <a:gd name="connsiteX0" fmla="*/ 0 w 1494163"/>
              <a:gd name="connsiteY0" fmla="*/ 3495184 h 3495184"/>
              <a:gd name="connsiteX1" fmla="*/ 1494163 w 1494163"/>
              <a:gd name="connsiteY1" fmla="*/ 0 h 349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4163" h="3495184">
                <a:moveTo>
                  <a:pt x="0" y="3495184"/>
                </a:moveTo>
                <a:cubicBezTo>
                  <a:pt x="1668915" y="2571849"/>
                  <a:pt x="1347848" y="1674646"/>
                  <a:pt x="1494163" y="0"/>
                </a:cubicBezTo>
              </a:path>
            </a:pathLst>
          </a:custGeom>
          <a:noFill/>
          <a:ln w="381000">
            <a:solidFill>
              <a:srgbClr val="4E2F16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E874A6-C281-4666-87A3-91BBA150B63B}"/>
              </a:ext>
            </a:extLst>
          </p:cNvPr>
          <p:cNvGrpSpPr/>
          <p:nvPr/>
        </p:nvGrpSpPr>
        <p:grpSpPr>
          <a:xfrm>
            <a:off x="16921720" y="16675083"/>
            <a:ext cx="1786758" cy="3134389"/>
            <a:chOff x="16921720" y="16675083"/>
            <a:chExt cx="1786758" cy="313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6D9E31-0B12-4D25-9130-33DF9851428A}"/>
                </a:ext>
              </a:extLst>
            </p:cNvPr>
            <p:cNvSpPr/>
            <p:nvPr/>
          </p:nvSpPr>
          <p:spPr>
            <a:xfrm rot="21403748">
              <a:off x="16974434" y="16675083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19FED2-F6B3-4562-AED4-C6701CE95DAD}"/>
                </a:ext>
              </a:extLst>
            </p:cNvPr>
            <p:cNvSpPr txBox="1"/>
            <p:nvPr/>
          </p:nvSpPr>
          <p:spPr>
            <a:xfrm>
              <a:off x="16921720" y="18199154"/>
              <a:ext cx="178675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Back</a:t>
              </a:r>
              <a:br>
                <a:rPr lang="en-US" sz="3600" dirty="0"/>
              </a:br>
              <a:r>
                <a:rPr lang="en-US" sz="3600" dirty="0"/>
                <a:t>Deck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37692-675F-47CE-ADAC-6ACA2AA5734D}"/>
              </a:ext>
            </a:extLst>
          </p:cNvPr>
          <p:cNvGrpSpPr/>
          <p:nvPr/>
        </p:nvGrpSpPr>
        <p:grpSpPr>
          <a:xfrm>
            <a:off x="22613564" y="8601141"/>
            <a:ext cx="3134389" cy="1633027"/>
            <a:chOff x="22613564" y="8601141"/>
            <a:chExt cx="3134389" cy="163302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E0087F3-819F-4B53-83A9-AA1983318699}"/>
                </a:ext>
              </a:extLst>
            </p:cNvPr>
            <p:cNvSpPr/>
            <p:nvPr/>
          </p:nvSpPr>
          <p:spPr>
            <a:xfrm rot="16200000">
              <a:off x="23364245" y="7850460"/>
              <a:ext cx="1633027" cy="3134389"/>
            </a:xfrm>
            <a:prstGeom prst="rect">
              <a:avLst/>
            </a:prstGeom>
            <a:solidFill>
              <a:schemeClr val="accent4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E2F6F5-28D9-4AEC-88F1-B863AFDCFA64}"/>
                </a:ext>
              </a:extLst>
            </p:cNvPr>
            <p:cNvSpPr txBox="1"/>
            <p:nvPr/>
          </p:nvSpPr>
          <p:spPr>
            <a:xfrm>
              <a:off x="23252892" y="8862975"/>
              <a:ext cx="1786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Wood Shed</a:t>
              </a: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4D1CD8B-402B-4F62-BD74-E087BBEDD31D}"/>
              </a:ext>
            </a:extLst>
          </p:cNvPr>
          <p:cNvSpPr/>
          <p:nvPr/>
        </p:nvSpPr>
        <p:spPr>
          <a:xfrm>
            <a:off x="15726170" y="19092905"/>
            <a:ext cx="1358218" cy="1422480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  <a:gd name="connsiteX0" fmla="*/ 3125037 w 3125037"/>
              <a:gd name="connsiteY0" fmla="*/ 86634 h 4504559"/>
              <a:gd name="connsiteX1" fmla="*/ 1219200 w 3125037"/>
              <a:gd name="connsiteY1" fmla="*/ 1831697 h 4504559"/>
              <a:gd name="connsiteX2" fmla="*/ 0 w 3125037"/>
              <a:gd name="connsiteY2" fmla="*/ 4504559 h 4504559"/>
              <a:gd name="connsiteX3" fmla="*/ 0 w 3125037"/>
              <a:gd name="connsiteY3" fmla="*/ 4504559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3125037 w 3352800"/>
              <a:gd name="connsiteY0" fmla="*/ 86634 h 4504559"/>
              <a:gd name="connsiteX1" fmla="*/ 1219200 w 3352800"/>
              <a:gd name="connsiteY1" fmla="*/ 1831697 h 4504559"/>
              <a:gd name="connsiteX2" fmla="*/ 0 w 3352800"/>
              <a:gd name="connsiteY2" fmla="*/ 4504559 h 4504559"/>
              <a:gd name="connsiteX3" fmla="*/ 3352800 w 3352800"/>
              <a:gd name="connsiteY3" fmla="*/ 1282388 h 4504559"/>
              <a:gd name="connsiteX0" fmla="*/ 2010319 w 2238082"/>
              <a:gd name="connsiteY0" fmla="*/ 88277 h 4723917"/>
              <a:gd name="connsiteX1" fmla="*/ 104482 w 2238082"/>
              <a:gd name="connsiteY1" fmla="*/ 1833340 h 4723917"/>
              <a:gd name="connsiteX2" fmla="*/ 235111 w 2238082"/>
              <a:gd name="connsiteY2" fmla="*/ 4723917 h 4723917"/>
              <a:gd name="connsiteX3" fmla="*/ 2238082 w 2238082"/>
              <a:gd name="connsiteY3" fmla="*/ 1284031 h 4723917"/>
              <a:gd name="connsiteX0" fmla="*/ 1775944 w 2003707"/>
              <a:gd name="connsiteY0" fmla="*/ 0 h 4635640"/>
              <a:gd name="connsiteX1" fmla="*/ 736 w 2003707"/>
              <a:gd name="connsiteY1" fmla="*/ 4635640 h 4635640"/>
              <a:gd name="connsiteX2" fmla="*/ 2003707 w 2003707"/>
              <a:gd name="connsiteY2" fmla="*/ 1195754 h 4635640"/>
              <a:gd name="connsiteX0" fmla="*/ 949570 w 1177333"/>
              <a:gd name="connsiteY0" fmla="*/ 0 h 1369925"/>
              <a:gd name="connsiteX1" fmla="*/ 1676 w 1177333"/>
              <a:gd name="connsiteY1" fmla="*/ 1369925 h 1369925"/>
              <a:gd name="connsiteX2" fmla="*/ 1177333 w 1177333"/>
              <a:gd name="connsiteY2" fmla="*/ 1195754 h 1369925"/>
              <a:gd name="connsiteX0" fmla="*/ 949633 w 1177396"/>
              <a:gd name="connsiteY0" fmla="*/ 0 h 1369925"/>
              <a:gd name="connsiteX1" fmla="*/ 1739 w 1177396"/>
              <a:gd name="connsiteY1" fmla="*/ 1369925 h 1369925"/>
              <a:gd name="connsiteX2" fmla="*/ 1177396 w 1177396"/>
              <a:gd name="connsiteY2" fmla="*/ 1195754 h 1369925"/>
              <a:gd name="connsiteX0" fmla="*/ 1095608 w 1177067"/>
              <a:gd name="connsiteY0" fmla="*/ 0 h 1187045"/>
              <a:gd name="connsiteX1" fmla="*/ 1410 w 1177067"/>
              <a:gd name="connsiteY1" fmla="*/ 1187045 h 1187045"/>
              <a:gd name="connsiteX2" fmla="*/ 1177067 w 1177067"/>
              <a:gd name="connsiteY2" fmla="*/ 1012874 h 1187045"/>
              <a:gd name="connsiteX0" fmla="*/ 1138206 w 1176993"/>
              <a:gd name="connsiteY0" fmla="*/ 0 h 1193141"/>
              <a:gd name="connsiteX1" fmla="*/ 1336 w 1176993"/>
              <a:gd name="connsiteY1" fmla="*/ 1193141 h 1193141"/>
              <a:gd name="connsiteX2" fmla="*/ 1176993 w 1176993"/>
              <a:gd name="connsiteY2" fmla="*/ 1018970 h 1193141"/>
              <a:gd name="connsiteX0" fmla="*/ 1138187 w 1176974"/>
              <a:gd name="connsiteY0" fmla="*/ 2337 h 1195478"/>
              <a:gd name="connsiteX1" fmla="*/ 1317 w 1176974"/>
              <a:gd name="connsiteY1" fmla="*/ 1195478 h 1195478"/>
              <a:gd name="connsiteX2" fmla="*/ 1176974 w 1176974"/>
              <a:gd name="connsiteY2" fmla="*/ 1021307 h 1195478"/>
              <a:gd name="connsiteX0" fmla="*/ 1138187 w 1231838"/>
              <a:gd name="connsiteY0" fmla="*/ 2337 h 1195478"/>
              <a:gd name="connsiteX1" fmla="*/ 1317 w 1231838"/>
              <a:gd name="connsiteY1" fmla="*/ 1195478 h 1195478"/>
              <a:gd name="connsiteX2" fmla="*/ 1231838 w 1231838"/>
              <a:gd name="connsiteY2" fmla="*/ 783563 h 1195478"/>
              <a:gd name="connsiteX0" fmla="*/ 1138187 w 1237934"/>
              <a:gd name="connsiteY0" fmla="*/ 2337 h 1195478"/>
              <a:gd name="connsiteX1" fmla="*/ 1317 w 1237934"/>
              <a:gd name="connsiteY1" fmla="*/ 1195478 h 1195478"/>
              <a:gd name="connsiteX2" fmla="*/ 1237934 w 1237934"/>
              <a:gd name="connsiteY2" fmla="*/ 710411 h 1195478"/>
              <a:gd name="connsiteX0" fmla="*/ 1488172 w 1587919"/>
              <a:gd name="connsiteY0" fmla="*/ 1083 h 1477953"/>
              <a:gd name="connsiteX1" fmla="*/ 351302 w 1587919"/>
              <a:gd name="connsiteY1" fmla="*/ 1194224 h 1477953"/>
              <a:gd name="connsiteX2" fmla="*/ 1587919 w 1587919"/>
              <a:gd name="connsiteY2" fmla="*/ 709157 h 1477953"/>
              <a:gd name="connsiteX0" fmla="*/ 1188351 w 1288098"/>
              <a:gd name="connsiteY0" fmla="*/ 2765 h 1367559"/>
              <a:gd name="connsiteX1" fmla="*/ 51481 w 1288098"/>
              <a:gd name="connsiteY1" fmla="*/ 1195906 h 1367559"/>
              <a:gd name="connsiteX2" fmla="*/ 1288098 w 1288098"/>
              <a:gd name="connsiteY2" fmla="*/ 710839 h 1367559"/>
              <a:gd name="connsiteX0" fmla="*/ 1060220 w 1159967"/>
              <a:gd name="connsiteY0" fmla="*/ 6495 h 1061007"/>
              <a:gd name="connsiteX1" fmla="*/ 57462 w 1159967"/>
              <a:gd name="connsiteY1" fmla="*/ 663188 h 1061007"/>
              <a:gd name="connsiteX2" fmla="*/ 1159967 w 1159967"/>
              <a:gd name="connsiteY2" fmla="*/ 714569 h 1061007"/>
              <a:gd name="connsiteX0" fmla="*/ 1016509 w 1116256"/>
              <a:gd name="connsiteY0" fmla="*/ 7008 h 1071008"/>
              <a:gd name="connsiteX1" fmla="*/ 13751 w 1116256"/>
              <a:gd name="connsiteY1" fmla="*/ 663701 h 1071008"/>
              <a:gd name="connsiteX2" fmla="*/ 1116256 w 1116256"/>
              <a:gd name="connsiteY2" fmla="*/ 715082 h 1071008"/>
              <a:gd name="connsiteX0" fmla="*/ 1007581 w 1107328"/>
              <a:gd name="connsiteY0" fmla="*/ 6593 h 1062983"/>
              <a:gd name="connsiteX1" fmla="*/ 4823 w 1107328"/>
              <a:gd name="connsiteY1" fmla="*/ 663286 h 1062983"/>
              <a:gd name="connsiteX2" fmla="*/ 1107328 w 1107328"/>
              <a:gd name="connsiteY2" fmla="*/ 714667 h 1062983"/>
              <a:gd name="connsiteX0" fmla="*/ 1007740 w 1107487"/>
              <a:gd name="connsiteY0" fmla="*/ 32486 h 1088876"/>
              <a:gd name="connsiteX1" fmla="*/ 4982 w 1107487"/>
              <a:gd name="connsiteY1" fmla="*/ 689179 h 1088876"/>
              <a:gd name="connsiteX2" fmla="*/ 1107487 w 1107487"/>
              <a:gd name="connsiteY2" fmla="*/ 740560 h 1088876"/>
              <a:gd name="connsiteX0" fmla="*/ 1007740 w 1107487"/>
              <a:gd name="connsiteY0" fmla="*/ 35827 h 1072100"/>
              <a:gd name="connsiteX1" fmla="*/ 4982 w 1107487"/>
              <a:gd name="connsiteY1" fmla="*/ 637656 h 1072100"/>
              <a:gd name="connsiteX2" fmla="*/ 1107487 w 1107487"/>
              <a:gd name="connsiteY2" fmla="*/ 743901 h 1072100"/>
              <a:gd name="connsiteX0" fmla="*/ 1007740 w 1107487"/>
              <a:gd name="connsiteY0" fmla="*/ 52115 h 1147066"/>
              <a:gd name="connsiteX1" fmla="*/ 4982 w 1107487"/>
              <a:gd name="connsiteY1" fmla="*/ 653944 h 1147066"/>
              <a:gd name="connsiteX2" fmla="*/ 1107487 w 1107487"/>
              <a:gd name="connsiteY2" fmla="*/ 760189 h 114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487" h="1147066">
                <a:moveTo>
                  <a:pt x="1007740" y="52115"/>
                </a:moveTo>
                <a:cubicBezTo>
                  <a:pt x="601329" y="-103791"/>
                  <a:pt x="-64106" y="88177"/>
                  <a:pt x="4982" y="653944"/>
                </a:cubicBezTo>
                <a:cubicBezTo>
                  <a:pt x="74070" y="1219711"/>
                  <a:pt x="860744" y="1355275"/>
                  <a:pt x="1107487" y="760189"/>
                </a:cubicBezTo>
              </a:path>
            </a:pathLst>
          </a:custGeom>
          <a:noFill/>
          <a:ln w="19050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BCD49-7C89-4AF3-8A02-C8A5D4FCDA96}"/>
              </a:ext>
            </a:extLst>
          </p:cNvPr>
          <p:cNvSpPr/>
          <p:nvPr/>
        </p:nvSpPr>
        <p:spPr>
          <a:xfrm rot="836984">
            <a:off x="27744380" y="8582329"/>
            <a:ext cx="3421525" cy="6861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682F9D0-560E-46ED-8AD4-C3746A39E42B}"/>
              </a:ext>
            </a:extLst>
          </p:cNvPr>
          <p:cNvSpPr/>
          <p:nvPr/>
        </p:nvSpPr>
        <p:spPr>
          <a:xfrm rot="836984">
            <a:off x="35904084" y="10845800"/>
            <a:ext cx="7153636" cy="1405151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3636" h="1405151">
                <a:moveTo>
                  <a:pt x="0" y="140805"/>
                </a:moveTo>
                <a:cubicBezTo>
                  <a:pt x="0" y="63041"/>
                  <a:pt x="63041" y="0"/>
                  <a:pt x="140805" y="0"/>
                </a:cubicBezTo>
                <a:lnTo>
                  <a:pt x="7012831" y="0"/>
                </a:lnTo>
                <a:cubicBezTo>
                  <a:pt x="7090595" y="0"/>
                  <a:pt x="7153636" y="63041"/>
                  <a:pt x="7153636" y="140805"/>
                </a:cubicBezTo>
                <a:lnTo>
                  <a:pt x="7153636" y="704011"/>
                </a:lnTo>
                <a:cubicBezTo>
                  <a:pt x="7153636" y="781775"/>
                  <a:pt x="5908227" y="558705"/>
                  <a:pt x="4925345" y="1194229"/>
                </a:cubicBezTo>
                <a:cubicBezTo>
                  <a:pt x="4261556" y="838433"/>
                  <a:pt x="3437754" y="1005558"/>
                  <a:pt x="2164366" y="1405151"/>
                </a:cubicBezTo>
                <a:cubicBezTo>
                  <a:pt x="2086602" y="1405151"/>
                  <a:pt x="0" y="781775"/>
                  <a:pt x="0" y="704011"/>
                </a:cubicBezTo>
                <a:lnTo>
                  <a:pt x="0" y="14080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792AF5F-72AD-4814-9E55-0E14C802062D}"/>
              </a:ext>
            </a:extLst>
          </p:cNvPr>
          <p:cNvSpPr/>
          <p:nvPr/>
        </p:nvSpPr>
        <p:spPr>
          <a:xfrm rot="836984">
            <a:off x="42928444" y="12098869"/>
            <a:ext cx="2031122" cy="3109112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122" h="3109112">
                <a:moveTo>
                  <a:pt x="149" y="338502"/>
                </a:moveTo>
                <a:cubicBezTo>
                  <a:pt x="149" y="151553"/>
                  <a:pt x="151702" y="0"/>
                  <a:pt x="338651" y="0"/>
                </a:cubicBezTo>
                <a:lnTo>
                  <a:pt x="1692620" y="0"/>
                </a:lnTo>
                <a:cubicBezTo>
                  <a:pt x="1879569" y="0"/>
                  <a:pt x="2031122" y="151553"/>
                  <a:pt x="2031122" y="338502"/>
                </a:cubicBezTo>
                <a:lnTo>
                  <a:pt x="2031122" y="2770610"/>
                </a:lnTo>
                <a:cubicBezTo>
                  <a:pt x="2031122" y="2957559"/>
                  <a:pt x="1879569" y="3109112"/>
                  <a:pt x="1692620" y="3109112"/>
                </a:cubicBezTo>
                <a:lnTo>
                  <a:pt x="424018" y="3063748"/>
                </a:lnTo>
                <a:cubicBezTo>
                  <a:pt x="123732" y="2801997"/>
                  <a:pt x="143205" y="2366375"/>
                  <a:pt x="143205" y="2179426"/>
                </a:cubicBezTo>
                <a:cubicBezTo>
                  <a:pt x="-10279" y="1334372"/>
                  <a:pt x="149" y="1149205"/>
                  <a:pt x="149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59">
            <a:extLst>
              <a:ext uri="{FF2B5EF4-FFF2-40B4-BE49-F238E27FC236}">
                <a16:creationId xmlns:a16="http://schemas.microsoft.com/office/drawing/2014/main" id="{33C074CE-E81A-4C3C-A219-07993297CFC1}"/>
              </a:ext>
            </a:extLst>
          </p:cNvPr>
          <p:cNvSpPr/>
          <p:nvPr/>
        </p:nvSpPr>
        <p:spPr>
          <a:xfrm rot="836984">
            <a:off x="40577976" y="12653525"/>
            <a:ext cx="2264785" cy="243580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4785" h="2435801">
                <a:moveTo>
                  <a:pt x="275481" y="2423930"/>
                </a:moveTo>
                <a:cubicBezTo>
                  <a:pt x="-23495" y="2129304"/>
                  <a:pt x="-225299" y="692379"/>
                  <a:pt x="470927" y="244504"/>
                </a:cubicBezTo>
                <a:cubicBezTo>
                  <a:pt x="926164" y="163003"/>
                  <a:pt x="1216612" y="1641"/>
                  <a:pt x="1836639" y="0"/>
                </a:cubicBezTo>
                <a:cubicBezTo>
                  <a:pt x="2023588" y="0"/>
                  <a:pt x="2163398" y="396057"/>
                  <a:pt x="2163398" y="583006"/>
                </a:cubicBezTo>
                <a:lnTo>
                  <a:pt x="2264785" y="2012258"/>
                </a:lnTo>
                <a:cubicBezTo>
                  <a:pt x="1567186" y="2399638"/>
                  <a:pt x="790458" y="2468450"/>
                  <a:pt x="275481" y="242393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59">
            <a:extLst>
              <a:ext uri="{FF2B5EF4-FFF2-40B4-BE49-F238E27FC236}">
                <a16:creationId xmlns:a16="http://schemas.microsoft.com/office/drawing/2014/main" id="{A45C122C-10AA-44B3-8562-808AB481ACB6}"/>
              </a:ext>
            </a:extLst>
          </p:cNvPr>
          <p:cNvSpPr/>
          <p:nvPr/>
        </p:nvSpPr>
        <p:spPr>
          <a:xfrm rot="836984">
            <a:off x="35316670" y="12023142"/>
            <a:ext cx="2694230" cy="231726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4230" h="2317260">
                <a:moveTo>
                  <a:pt x="616093" y="2305389"/>
                </a:moveTo>
                <a:cubicBezTo>
                  <a:pt x="317117" y="2010763"/>
                  <a:pt x="-402100" y="533251"/>
                  <a:pt x="294126" y="85376"/>
                </a:cubicBezTo>
                <a:cubicBezTo>
                  <a:pt x="749363" y="3875"/>
                  <a:pt x="1410570" y="-107747"/>
                  <a:pt x="1949266" y="227994"/>
                </a:cubicBezTo>
                <a:cubicBezTo>
                  <a:pt x="2487962" y="563735"/>
                  <a:pt x="2877040" y="1438567"/>
                  <a:pt x="2605397" y="1893717"/>
                </a:cubicBezTo>
                <a:cubicBezTo>
                  <a:pt x="1907798" y="2281097"/>
                  <a:pt x="1131070" y="2349909"/>
                  <a:pt x="616093" y="230538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59">
            <a:extLst>
              <a:ext uri="{FF2B5EF4-FFF2-40B4-BE49-F238E27FC236}">
                <a16:creationId xmlns:a16="http://schemas.microsoft.com/office/drawing/2014/main" id="{03E542B5-804E-4915-86F5-1D3BF9132BD6}"/>
              </a:ext>
            </a:extLst>
          </p:cNvPr>
          <p:cNvSpPr/>
          <p:nvPr/>
        </p:nvSpPr>
        <p:spPr>
          <a:xfrm rot="836984">
            <a:off x="38312010" y="12438520"/>
            <a:ext cx="1830553" cy="232523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553" h="2325239">
                <a:moveTo>
                  <a:pt x="506787" y="2315062"/>
                </a:moveTo>
                <a:cubicBezTo>
                  <a:pt x="283042" y="1156196"/>
                  <a:pt x="-197084" y="569032"/>
                  <a:pt x="87857" y="288245"/>
                </a:cubicBezTo>
                <a:cubicBezTo>
                  <a:pt x="372798" y="7458"/>
                  <a:pt x="1361967" y="-129258"/>
                  <a:pt x="1652416" y="163459"/>
                </a:cubicBezTo>
                <a:cubicBezTo>
                  <a:pt x="1942865" y="456176"/>
                  <a:pt x="1597400" y="724284"/>
                  <a:pt x="1830553" y="2044549"/>
                </a:cubicBezTo>
                <a:cubicBezTo>
                  <a:pt x="1354995" y="2255982"/>
                  <a:pt x="1021764" y="2359582"/>
                  <a:pt x="506787" y="23150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59">
            <a:extLst>
              <a:ext uri="{FF2B5EF4-FFF2-40B4-BE49-F238E27FC236}">
                <a16:creationId xmlns:a16="http://schemas.microsoft.com/office/drawing/2014/main" id="{78CEB877-AA5A-48FB-BA4C-3AF09ECA4C81}"/>
              </a:ext>
            </a:extLst>
          </p:cNvPr>
          <p:cNvSpPr/>
          <p:nvPr/>
        </p:nvSpPr>
        <p:spPr>
          <a:xfrm rot="201913">
            <a:off x="38281675" y="15892265"/>
            <a:ext cx="2331444" cy="2960343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444" h="2960343">
                <a:moveTo>
                  <a:pt x="129580" y="239820"/>
                </a:moveTo>
                <a:cubicBezTo>
                  <a:pt x="388044" y="-52971"/>
                  <a:pt x="1724494" y="4584"/>
                  <a:pt x="2062989" y="4584"/>
                </a:cubicBezTo>
                <a:cubicBezTo>
                  <a:pt x="2058647" y="970287"/>
                  <a:pt x="2196372" y="1165196"/>
                  <a:pt x="2196372" y="1683381"/>
                </a:cubicBezTo>
                <a:cubicBezTo>
                  <a:pt x="2196372" y="1870330"/>
                  <a:pt x="2449580" y="2914063"/>
                  <a:pt x="2262631" y="2914063"/>
                </a:cubicBezTo>
                <a:cubicBezTo>
                  <a:pt x="1448748" y="3039368"/>
                  <a:pt x="805595" y="2872792"/>
                  <a:pt x="77077" y="2852157"/>
                </a:cubicBezTo>
                <a:cubicBezTo>
                  <a:pt x="-173814" y="2622403"/>
                  <a:pt x="267804" y="2230507"/>
                  <a:pt x="271269" y="1658064"/>
                </a:cubicBezTo>
                <a:cubicBezTo>
                  <a:pt x="274734" y="1085621"/>
                  <a:pt x="254875" y="784803"/>
                  <a:pt x="129580" y="2398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59">
            <a:extLst>
              <a:ext uri="{FF2B5EF4-FFF2-40B4-BE49-F238E27FC236}">
                <a16:creationId xmlns:a16="http://schemas.microsoft.com/office/drawing/2014/main" id="{8C756D56-1A78-4AF2-92EA-BAC54BD5EA70}"/>
              </a:ext>
            </a:extLst>
          </p:cNvPr>
          <p:cNvSpPr/>
          <p:nvPr/>
        </p:nvSpPr>
        <p:spPr>
          <a:xfrm rot="836984">
            <a:off x="33872780" y="15399379"/>
            <a:ext cx="4079683" cy="365625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34112"/>
              <a:gd name="connsiteX1" fmla="*/ 338651 w 2031122"/>
              <a:gd name="connsiteY1" fmla="*/ 0 h 3134112"/>
              <a:gd name="connsiteX2" fmla="*/ 1692620 w 2031122"/>
              <a:gd name="connsiteY2" fmla="*/ 0 h 3134112"/>
              <a:gd name="connsiteX3" fmla="*/ 2031122 w 2031122"/>
              <a:gd name="connsiteY3" fmla="*/ 338502 h 3134112"/>
              <a:gd name="connsiteX4" fmla="*/ 2031122 w 2031122"/>
              <a:gd name="connsiteY4" fmla="*/ 2770610 h 3134112"/>
              <a:gd name="connsiteX5" fmla="*/ 424018 w 2031122"/>
              <a:gd name="connsiteY5" fmla="*/ 3063748 h 3134112"/>
              <a:gd name="connsiteX6" fmla="*/ 143205 w 2031122"/>
              <a:gd name="connsiteY6" fmla="*/ 2179426 h 3134112"/>
              <a:gd name="connsiteX7" fmla="*/ 149 w 2031122"/>
              <a:gd name="connsiteY7" fmla="*/ 338502 h 3134112"/>
              <a:gd name="connsiteX0" fmla="*/ 149 w 2031122"/>
              <a:gd name="connsiteY0" fmla="*/ 338502 h 3323203"/>
              <a:gd name="connsiteX1" fmla="*/ 338651 w 2031122"/>
              <a:gd name="connsiteY1" fmla="*/ 0 h 3323203"/>
              <a:gd name="connsiteX2" fmla="*/ 1692620 w 2031122"/>
              <a:gd name="connsiteY2" fmla="*/ 0 h 3323203"/>
              <a:gd name="connsiteX3" fmla="*/ 2031122 w 2031122"/>
              <a:gd name="connsiteY3" fmla="*/ 338502 h 3323203"/>
              <a:gd name="connsiteX4" fmla="*/ 1922563 w 2031122"/>
              <a:gd name="connsiteY4" fmla="*/ 3111638 h 3323203"/>
              <a:gd name="connsiteX5" fmla="*/ 424018 w 2031122"/>
              <a:gd name="connsiteY5" fmla="*/ 3063748 h 3323203"/>
              <a:gd name="connsiteX6" fmla="*/ 143205 w 2031122"/>
              <a:gd name="connsiteY6" fmla="*/ 2179426 h 3323203"/>
              <a:gd name="connsiteX7" fmla="*/ 149 w 2031122"/>
              <a:gd name="connsiteY7" fmla="*/ 338502 h 3323203"/>
              <a:gd name="connsiteX0" fmla="*/ 736389 w 2767362"/>
              <a:gd name="connsiteY0" fmla="*/ 397000 h 3381701"/>
              <a:gd name="connsiteX1" fmla="*/ 1074891 w 2767362"/>
              <a:gd name="connsiteY1" fmla="*/ 58498 h 3381701"/>
              <a:gd name="connsiteX2" fmla="*/ 2428860 w 2767362"/>
              <a:gd name="connsiteY2" fmla="*/ 58498 h 3381701"/>
              <a:gd name="connsiteX3" fmla="*/ 2767362 w 2767362"/>
              <a:gd name="connsiteY3" fmla="*/ 397000 h 3381701"/>
              <a:gd name="connsiteX4" fmla="*/ 2658803 w 2767362"/>
              <a:gd name="connsiteY4" fmla="*/ 3170136 h 3381701"/>
              <a:gd name="connsiteX5" fmla="*/ 1160258 w 2767362"/>
              <a:gd name="connsiteY5" fmla="*/ 3122246 h 3381701"/>
              <a:gd name="connsiteX6" fmla="*/ 18125 w 2767362"/>
              <a:gd name="connsiteY6" fmla="*/ 229278 h 3381701"/>
              <a:gd name="connsiteX7" fmla="*/ 736389 w 2767362"/>
              <a:gd name="connsiteY7" fmla="*/ 397000 h 3381701"/>
              <a:gd name="connsiteX0" fmla="*/ 1700625 w 3731598"/>
              <a:gd name="connsiteY0" fmla="*/ 397000 h 3217911"/>
              <a:gd name="connsiteX1" fmla="*/ 2039127 w 3731598"/>
              <a:gd name="connsiteY1" fmla="*/ 58498 h 3217911"/>
              <a:gd name="connsiteX2" fmla="*/ 3393096 w 3731598"/>
              <a:gd name="connsiteY2" fmla="*/ 58498 h 3217911"/>
              <a:gd name="connsiteX3" fmla="*/ 3731598 w 3731598"/>
              <a:gd name="connsiteY3" fmla="*/ 397000 h 3217911"/>
              <a:gd name="connsiteX4" fmla="*/ 3623039 w 3731598"/>
              <a:gd name="connsiteY4" fmla="*/ 3170136 h 3217911"/>
              <a:gd name="connsiteX5" fmla="*/ 47040 w 3731598"/>
              <a:gd name="connsiteY5" fmla="*/ 594289 h 3217911"/>
              <a:gd name="connsiteX6" fmla="*/ 982361 w 3731598"/>
              <a:gd name="connsiteY6" fmla="*/ 229278 h 3217911"/>
              <a:gd name="connsiteX7" fmla="*/ 1700625 w 3731598"/>
              <a:gd name="connsiteY7" fmla="*/ 397000 h 3217911"/>
              <a:gd name="connsiteX0" fmla="*/ 1700625 w 3731598"/>
              <a:gd name="connsiteY0" fmla="*/ 397000 h 3232644"/>
              <a:gd name="connsiteX1" fmla="*/ 2039127 w 3731598"/>
              <a:gd name="connsiteY1" fmla="*/ 58498 h 3232644"/>
              <a:gd name="connsiteX2" fmla="*/ 3393096 w 3731598"/>
              <a:gd name="connsiteY2" fmla="*/ 58498 h 3232644"/>
              <a:gd name="connsiteX3" fmla="*/ 3731598 w 3731598"/>
              <a:gd name="connsiteY3" fmla="*/ 397000 h 3232644"/>
              <a:gd name="connsiteX4" fmla="*/ 3623039 w 3731598"/>
              <a:gd name="connsiteY4" fmla="*/ 3170136 h 3232644"/>
              <a:gd name="connsiteX5" fmla="*/ 47040 w 3731598"/>
              <a:gd name="connsiteY5" fmla="*/ 594289 h 3232644"/>
              <a:gd name="connsiteX6" fmla="*/ 982361 w 3731598"/>
              <a:gd name="connsiteY6" fmla="*/ 229278 h 3232644"/>
              <a:gd name="connsiteX7" fmla="*/ 1700625 w 3731598"/>
              <a:gd name="connsiteY7" fmla="*/ 397000 h 3232644"/>
              <a:gd name="connsiteX0" fmla="*/ 1755541 w 3731598"/>
              <a:gd name="connsiteY0" fmla="*/ 1629428 h 3174146"/>
              <a:gd name="connsiteX1" fmla="*/ 2039127 w 3731598"/>
              <a:gd name="connsiteY1" fmla="*/ 0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629428 h 3174146"/>
              <a:gd name="connsiteX1" fmla="*/ 2617546 w 3731598"/>
              <a:gd name="connsiteY1" fmla="*/ 1064256 h 3174146"/>
              <a:gd name="connsiteX2" fmla="*/ 3393096 w 3731598"/>
              <a:gd name="connsiteY2" fmla="*/ 0 h 3174146"/>
              <a:gd name="connsiteX3" fmla="*/ 3731598 w 3731598"/>
              <a:gd name="connsiteY3" fmla="*/ 338502 h 3174146"/>
              <a:gd name="connsiteX4" fmla="*/ 3623039 w 3731598"/>
              <a:gd name="connsiteY4" fmla="*/ 3111638 h 3174146"/>
              <a:gd name="connsiteX5" fmla="*/ 47040 w 3731598"/>
              <a:gd name="connsiteY5" fmla="*/ 535791 h 3174146"/>
              <a:gd name="connsiteX6" fmla="*/ 982361 w 3731598"/>
              <a:gd name="connsiteY6" fmla="*/ 170780 h 3174146"/>
              <a:gd name="connsiteX7" fmla="*/ 1755541 w 3731598"/>
              <a:gd name="connsiteY7" fmla="*/ 1629428 h 3174146"/>
              <a:gd name="connsiteX0" fmla="*/ 1755541 w 3731598"/>
              <a:gd name="connsiteY0" fmla="*/ 1790023 h 3334741"/>
              <a:gd name="connsiteX1" fmla="*/ 2617546 w 3731598"/>
              <a:gd name="connsiteY1" fmla="*/ 1224851 h 3334741"/>
              <a:gd name="connsiteX2" fmla="*/ 2483492 w 3731598"/>
              <a:gd name="connsiteY2" fmla="*/ 0 h 3334741"/>
              <a:gd name="connsiteX3" fmla="*/ 3731598 w 3731598"/>
              <a:gd name="connsiteY3" fmla="*/ 499097 h 3334741"/>
              <a:gd name="connsiteX4" fmla="*/ 3623039 w 3731598"/>
              <a:gd name="connsiteY4" fmla="*/ 3272233 h 3334741"/>
              <a:gd name="connsiteX5" fmla="*/ 47040 w 3731598"/>
              <a:gd name="connsiteY5" fmla="*/ 696386 h 3334741"/>
              <a:gd name="connsiteX6" fmla="*/ 982361 w 3731598"/>
              <a:gd name="connsiteY6" fmla="*/ 331375 h 3334741"/>
              <a:gd name="connsiteX7" fmla="*/ 1755541 w 3731598"/>
              <a:gd name="connsiteY7" fmla="*/ 1790023 h 3334741"/>
              <a:gd name="connsiteX0" fmla="*/ 1755541 w 3653051"/>
              <a:gd name="connsiteY0" fmla="*/ 2046597 h 3591315"/>
              <a:gd name="connsiteX1" fmla="*/ 2617546 w 3653051"/>
              <a:gd name="connsiteY1" fmla="*/ 1481425 h 3591315"/>
              <a:gd name="connsiteX2" fmla="*/ 2483492 w 3653051"/>
              <a:gd name="connsiteY2" fmla="*/ 256574 h 3591315"/>
              <a:gd name="connsiteX3" fmla="*/ 3653051 w 3653051"/>
              <a:gd name="connsiteY3" fmla="*/ 50421 h 3591315"/>
              <a:gd name="connsiteX4" fmla="*/ 3623039 w 3653051"/>
              <a:gd name="connsiteY4" fmla="*/ 3528807 h 3591315"/>
              <a:gd name="connsiteX5" fmla="*/ 47040 w 3653051"/>
              <a:gd name="connsiteY5" fmla="*/ 952960 h 3591315"/>
              <a:gd name="connsiteX6" fmla="*/ 982361 w 3653051"/>
              <a:gd name="connsiteY6" fmla="*/ 587949 h 3591315"/>
              <a:gd name="connsiteX7" fmla="*/ 1755541 w 3653051"/>
              <a:gd name="connsiteY7" fmla="*/ 2046597 h 3591315"/>
              <a:gd name="connsiteX0" fmla="*/ 1755541 w 3920727"/>
              <a:gd name="connsiteY0" fmla="*/ 2046597 h 3591315"/>
              <a:gd name="connsiteX1" fmla="*/ 2617546 w 3920727"/>
              <a:gd name="connsiteY1" fmla="*/ 1481425 h 3591315"/>
              <a:gd name="connsiteX2" fmla="*/ 2483492 w 3920727"/>
              <a:gd name="connsiteY2" fmla="*/ 256574 h 3591315"/>
              <a:gd name="connsiteX3" fmla="*/ 3653051 w 3920727"/>
              <a:gd name="connsiteY3" fmla="*/ 50421 h 3591315"/>
              <a:gd name="connsiteX4" fmla="*/ 3623039 w 3920727"/>
              <a:gd name="connsiteY4" fmla="*/ 3528807 h 3591315"/>
              <a:gd name="connsiteX5" fmla="*/ 47040 w 3920727"/>
              <a:gd name="connsiteY5" fmla="*/ 952960 h 3591315"/>
              <a:gd name="connsiteX6" fmla="*/ 982361 w 3920727"/>
              <a:gd name="connsiteY6" fmla="*/ 587949 h 3591315"/>
              <a:gd name="connsiteX7" fmla="*/ 1755541 w 3920727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7546 w 4060181"/>
              <a:gd name="connsiteY1" fmla="*/ 1481425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963935 w 4060181"/>
              <a:gd name="connsiteY1" fmla="*/ 1806081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815665 w 4060181"/>
              <a:gd name="connsiteY1" fmla="*/ 2084496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11165 w 4060181"/>
              <a:gd name="connsiteY1" fmla="*/ 1942024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755541 w 4060181"/>
              <a:gd name="connsiteY0" fmla="*/ 2046597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755541 w 4060181"/>
              <a:gd name="connsiteY7" fmla="*/ 2046597 h 3591315"/>
              <a:gd name="connsiteX0" fmla="*/ 1596404 w 4060181"/>
              <a:gd name="connsiteY0" fmla="*/ 198949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96404 w 4060181"/>
              <a:gd name="connsiteY7" fmla="*/ 198949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545097 w 4060181"/>
              <a:gd name="connsiteY0" fmla="*/ 207471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545097 w 4060181"/>
              <a:gd name="connsiteY7" fmla="*/ 207471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1616 w 4060181"/>
              <a:gd name="connsiteY0" fmla="*/ 1909632 h 3591315"/>
              <a:gd name="connsiteX1" fmla="*/ 2679283 w 4060181"/>
              <a:gd name="connsiteY1" fmla="*/ 2021740 h 3591315"/>
              <a:gd name="connsiteX2" fmla="*/ 2483492 w 4060181"/>
              <a:gd name="connsiteY2" fmla="*/ 256574 h 3591315"/>
              <a:gd name="connsiteX3" fmla="*/ 3653051 w 4060181"/>
              <a:gd name="connsiteY3" fmla="*/ 50421 h 3591315"/>
              <a:gd name="connsiteX4" fmla="*/ 3623039 w 4060181"/>
              <a:gd name="connsiteY4" fmla="*/ 3528807 h 3591315"/>
              <a:gd name="connsiteX5" fmla="*/ 47040 w 4060181"/>
              <a:gd name="connsiteY5" fmla="*/ 952960 h 3591315"/>
              <a:gd name="connsiteX6" fmla="*/ 982361 w 4060181"/>
              <a:gd name="connsiteY6" fmla="*/ 587949 h 3591315"/>
              <a:gd name="connsiteX7" fmla="*/ 1431616 w 4060181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35700 w 4064265"/>
              <a:gd name="connsiteY0" fmla="*/ 1909632 h 3591315"/>
              <a:gd name="connsiteX1" fmla="*/ 2683367 w 4064265"/>
              <a:gd name="connsiteY1" fmla="*/ 2021740 h 3591315"/>
              <a:gd name="connsiteX2" fmla="*/ 2487576 w 4064265"/>
              <a:gd name="connsiteY2" fmla="*/ 256574 h 3591315"/>
              <a:gd name="connsiteX3" fmla="*/ 3657135 w 4064265"/>
              <a:gd name="connsiteY3" fmla="*/ 50421 h 3591315"/>
              <a:gd name="connsiteX4" fmla="*/ 3627123 w 4064265"/>
              <a:gd name="connsiteY4" fmla="*/ 3528807 h 3591315"/>
              <a:gd name="connsiteX5" fmla="*/ 51124 w 4064265"/>
              <a:gd name="connsiteY5" fmla="*/ 952960 h 3591315"/>
              <a:gd name="connsiteX6" fmla="*/ 986445 w 4064265"/>
              <a:gd name="connsiteY6" fmla="*/ 587949 h 3591315"/>
              <a:gd name="connsiteX7" fmla="*/ 1435700 w 4064265"/>
              <a:gd name="connsiteY7" fmla="*/ 1909632 h 3591315"/>
              <a:gd name="connsiteX0" fmla="*/ 1447257 w 4075822"/>
              <a:gd name="connsiteY0" fmla="*/ 1909632 h 3591315"/>
              <a:gd name="connsiteX1" fmla="*/ 2694924 w 4075822"/>
              <a:gd name="connsiteY1" fmla="*/ 2021740 h 3591315"/>
              <a:gd name="connsiteX2" fmla="*/ 2499133 w 4075822"/>
              <a:gd name="connsiteY2" fmla="*/ 256574 h 3591315"/>
              <a:gd name="connsiteX3" fmla="*/ 3668692 w 4075822"/>
              <a:gd name="connsiteY3" fmla="*/ 50421 h 3591315"/>
              <a:gd name="connsiteX4" fmla="*/ 3638680 w 4075822"/>
              <a:gd name="connsiteY4" fmla="*/ 3528807 h 3591315"/>
              <a:gd name="connsiteX5" fmla="*/ 62681 w 4075822"/>
              <a:gd name="connsiteY5" fmla="*/ 952960 h 3591315"/>
              <a:gd name="connsiteX6" fmla="*/ 998002 w 4075822"/>
              <a:gd name="connsiteY6" fmla="*/ 587949 h 3591315"/>
              <a:gd name="connsiteX7" fmla="*/ 1447257 w 4075822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7888 w 4076453"/>
              <a:gd name="connsiteY0" fmla="*/ 1909632 h 3591315"/>
              <a:gd name="connsiteX1" fmla="*/ 2695555 w 4076453"/>
              <a:gd name="connsiteY1" fmla="*/ 2021740 h 3591315"/>
              <a:gd name="connsiteX2" fmla="*/ 2499764 w 4076453"/>
              <a:gd name="connsiteY2" fmla="*/ 256574 h 3591315"/>
              <a:gd name="connsiteX3" fmla="*/ 3669323 w 4076453"/>
              <a:gd name="connsiteY3" fmla="*/ 50421 h 3591315"/>
              <a:gd name="connsiteX4" fmla="*/ 3639311 w 4076453"/>
              <a:gd name="connsiteY4" fmla="*/ 3528807 h 3591315"/>
              <a:gd name="connsiteX5" fmla="*/ 63312 w 4076453"/>
              <a:gd name="connsiteY5" fmla="*/ 952960 h 3591315"/>
              <a:gd name="connsiteX6" fmla="*/ 987611 w 4076453"/>
              <a:gd name="connsiteY6" fmla="*/ 543578 h 3591315"/>
              <a:gd name="connsiteX7" fmla="*/ 1447888 w 4076453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43690 w 4072255"/>
              <a:gd name="connsiteY0" fmla="*/ 1909632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43690 w 4072255"/>
              <a:gd name="connsiteY7" fmla="*/ 1909632 h 3591315"/>
              <a:gd name="connsiteX0" fmla="*/ 1475155 w 4072255"/>
              <a:gd name="connsiteY0" fmla="*/ 1878261 h 3591315"/>
              <a:gd name="connsiteX1" fmla="*/ 2691357 w 4072255"/>
              <a:gd name="connsiteY1" fmla="*/ 2021740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2255"/>
              <a:gd name="connsiteY0" fmla="*/ 1878261 h 3591315"/>
              <a:gd name="connsiteX1" fmla="*/ 2530546 w 4072255"/>
              <a:gd name="connsiteY1" fmla="*/ 2038131 h 3591315"/>
              <a:gd name="connsiteX2" fmla="*/ 2495566 w 4072255"/>
              <a:gd name="connsiteY2" fmla="*/ 256574 h 3591315"/>
              <a:gd name="connsiteX3" fmla="*/ 3665125 w 4072255"/>
              <a:gd name="connsiteY3" fmla="*/ 50421 h 3591315"/>
              <a:gd name="connsiteX4" fmla="*/ 3635113 w 4072255"/>
              <a:gd name="connsiteY4" fmla="*/ 3528807 h 3591315"/>
              <a:gd name="connsiteX5" fmla="*/ 59114 w 4072255"/>
              <a:gd name="connsiteY5" fmla="*/ 952960 h 3591315"/>
              <a:gd name="connsiteX6" fmla="*/ 1061039 w 4072255"/>
              <a:gd name="connsiteY6" fmla="*/ 539999 h 3591315"/>
              <a:gd name="connsiteX7" fmla="*/ 1475155 w 4072255"/>
              <a:gd name="connsiteY7" fmla="*/ 1878261 h 3591315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  <a:gd name="connsiteX0" fmla="*/ 1475155 w 4079683"/>
              <a:gd name="connsiteY0" fmla="*/ 1878261 h 3656257"/>
              <a:gd name="connsiteX1" fmla="*/ 2530546 w 4079683"/>
              <a:gd name="connsiteY1" fmla="*/ 2038131 h 3656257"/>
              <a:gd name="connsiteX2" fmla="*/ 2495566 w 4079683"/>
              <a:gd name="connsiteY2" fmla="*/ 256574 h 3656257"/>
              <a:gd name="connsiteX3" fmla="*/ 3665125 w 4079683"/>
              <a:gd name="connsiteY3" fmla="*/ 50421 h 3656257"/>
              <a:gd name="connsiteX4" fmla="*/ 3651645 w 4079683"/>
              <a:gd name="connsiteY4" fmla="*/ 3595364 h 3656257"/>
              <a:gd name="connsiteX5" fmla="*/ 59114 w 4079683"/>
              <a:gd name="connsiteY5" fmla="*/ 952960 h 3656257"/>
              <a:gd name="connsiteX6" fmla="*/ 1061039 w 4079683"/>
              <a:gd name="connsiteY6" fmla="*/ 539999 h 3656257"/>
              <a:gd name="connsiteX7" fmla="*/ 1475155 w 4079683"/>
              <a:gd name="connsiteY7" fmla="*/ 1878261 h 36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683" h="3656257">
                <a:moveTo>
                  <a:pt x="1475155" y="1878261"/>
                </a:moveTo>
                <a:cubicBezTo>
                  <a:pt x="1720073" y="2127950"/>
                  <a:pt x="2256802" y="2428384"/>
                  <a:pt x="2530546" y="2038131"/>
                </a:cubicBezTo>
                <a:cubicBezTo>
                  <a:pt x="2804290" y="1647878"/>
                  <a:pt x="2914900" y="1103287"/>
                  <a:pt x="2495566" y="256574"/>
                </a:cubicBezTo>
                <a:cubicBezTo>
                  <a:pt x="2682515" y="256574"/>
                  <a:pt x="3665125" y="-136528"/>
                  <a:pt x="3665125" y="50421"/>
                </a:cubicBezTo>
                <a:cubicBezTo>
                  <a:pt x="4279634" y="1876150"/>
                  <a:pt x="4156454" y="2385470"/>
                  <a:pt x="3651645" y="3595364"/>
                </a:cubicBezTo>
                <a:cubicBezTo>
                  <a:pt x="3383794" y="4049572"/>
                  <a:pt x="981031" y="1842836"/>
                  <a:pt x="59114" y="952960"/>
                </a:cubicBezTo>
                <a:cubicBezTo>
                  <a:pt x="-241172" y="691209"/>
                  <a:pt x="681208" y="612929"/>
                  <a:pt x="1061039" y="539999"/>
                </a:cubicBezTo>
                <a:cubicBezTo>
                  <a:pt x="818434" y="1096542"/>
                  <a:pt x="1230237" y="1628572"/>
                  <a:pt x="1475155" y="187826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: Rounded Corners 59">
            <a:extLst>
              <a:ext uri="{FF2B5EF4-FFF2-40B4-BE49-F238E27FC236}">
                <a16:creationId xmlns:a16="http://schemas.microsoft.com/office/drawing/2014/main" id="{90FA1738-58A6-4F66-B789-099B1F353402}"/>
              </a:ext>
            </a:extLst>
          </p:cNvPr>
          <p:cNvSpPr/>
          <p:nvPr/>
        </p:nvSpPr>
        <p:spPr>
          <a:xfrm rot="201913">
            <a:off x="36645692" y="19388017"/>
            <a:ext cx="4241110" cy="329664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196372 w 3690379"/>
              <a:gd name="connsiteY2" fmla="*/ 1962384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29580 w 3690379"/>
              <a:gd name="connsiteY0" fmla="*/ 518823 h 3239346"/>
              <a:gd name="connsiteX1" fmla="*/ 3690379 w 3690379"/>
              <a:gd name="connsiteY1" fmla="*/ 0 h 3239346"/>
              <a:gd name="connsiteX2" fmla="*/ 2435925 w 3690379"/>
              <a:gd name="connsiteY2" fmla="*/ 2441518 h 3239346"/>
              <a:gd name="connsiteX3" fmla="*/ 2262631 w 3690379"/>
              <a:gd name="connsiteY3" fmla="*/ 3193066 h 3239346"/>
              <a:gd name="connsiteX4" fmla="*/ 77077 w 3690379"/>
              <a:gd name="connsiteY4" fmla="*/ 3131160 h 3239346"/>
              <a:gd name="connsiteX5" fmla="*/ 271269 w 3690379"/>
              <a:gd name="connsiteY5" fmla="*/ 1937067 h 3239346"/>
              <a:gd name="connsiteX6" fmla="*/ 129580 w 3690379"/>
              <a:gd name="connsiteY6" fmla="*/ 518823 h 3239346"/>
              <a:gd name="connsiteX0" fmla="*/ 174873 w 3735672"/>
              <a:gd name="connsiteY0" fmla="*/ 518823 h 3147072"/>
              <a:gd name="connsiteX1" fmla="*/ 3735672 w 3735672"/>
              <a:gd name="connsiteY1" fmla="*/ 0 h 3147072"/>
              <a:gd name="connsiteX2" fmla="*/ 2481218 w 3735672"/>
              <a:gd name="connsiteY2" fmla="*/ 2441518 h 3147072"/>
              <a:gd name="connsiteX3" fmla="*/ 122370 w 3735672"/>
              <a:gd name="connsiteY3" fmla="*/ 3131160 h 3147072"/>
              <a:gd name="connsiteX4" fmla="*/ 316562 w 3735672"/>
              <a:gd name="connsiteY4" fmla="*/ 1937067 h 3147072"/>
              <a:gd name="connsiteX5" fmla="*/ 174873 w 3735672"/>
              <a:gd name="connsiteY5" fmla="*/ 518823 h 3147072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583304 w 3746198"/>
              <a:gd name="connsiteY0" fmla="*/ 160767 h 3211687"/>
              <a:gd name="connsiteX1" fmla="*/ 3746198 w 3746198"/>
              <a:gd name="connsiteY1" fmla="*/ 64615 h 3211687"/>
              <a:gd name="connsiteX2" fmla="*/ 2491744 w 3746198"/>
              <a:gd name="connsiteY2" fmla="*/ 2506133 h 3211687"/>
              <a:gd name="connsiteX3" fmla="*/ 132896 w 3746198"/>
              <a:gd name="connsiteY3" fmla="*/ 3195775 h 3211687"/>
              <a:gd name="connsiteX4" fmla="*/ 327088 w 3746198"/>
              <a:gd name="connsiteY4" fmla="*/ 2001682 h 3211687"/>
              <a:gd name="connsiteX5" fmla="*/ 583304 w 3746198"/>
              <a:gd name="connsiteY5" fmla="*/ 160767 h 3211687"/>
              <a:gd name="connsiteX0" fmla="*/ 608827 w 3771721"/>
              <a:gd name="connsiteY0" fmla="*/ 160767 h 3211687"/>
              <a:gd name="connsiteX1" fmla="*/ 3771721 w 3771721"/>
              <a:gd name="connsiteY1" fmla="*/ 64615 h 3211687"/>
              <a:gd name="connsiteX2" fmla="*/ 2517267 w 3771721"/>
              <a:gd name="connsiteY2" fmla="*/ 2506133 h 3211687"/>
              <a:gd name="connsiteX3" fmla="*/ 158419 w 3771721"/>
              <a:gd name="connsiteY3" fmla="*/ 3195775 h 3211687"/>
              <a:gd name="connsiteX4" fmla="*/ 608827 w 3771721"/>
              <a:gd name="connsiteY4" fmla="*/ 160767 h 3211687"/>
              <a:gd name="connsiteX0" fmla="*/ 1150835 w 4313729"/>
              <a:gd name="connsiteY0" fmla="*/ 160767 h 2757456"/>
              <a:gd name="connsiteX1" fmla="*/ 4313729 w 4313729"/>
              <a:gd name="connsiteY1" fmla="*/ 64615 h 2757456"/>
              <a:gd name="connsiteX2" fmla="*/ 3059275 w 4313729"/>
              <a:gd name="connsiteY2" fmla="*/ 2506133 h 2757456"/>
              <a:gd name="connsiteX3" fmla="*/ 72619 w 4313729"/>
              <a:gd name="connsiteY3" fmla="*/ 2504604 h 2757456"/>
              <a:gd name="connsiteX4" fmla="*/ 1150835 w 4313729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757456"/>
              <a:gd name="connsiteX1" fmla="*/ 4241110 w 4241110"/>
              <a:gd name="connsiteY1" fmla="*/ 64615 h 2757456"/>
              <a:gd name="connsiteX2" fmla="*/ 2986656 w 4241110"/>
              <a:gd name="connsiteY2" fmla="*/ 2506133 h 2757456"/>
              <a:gd name="connsiteX3" fmla="*/ 0 w 4241110"/>
              <a:gd name="connsiteY3" fmla="*/ 2504604 h 2757456"/>
              <a:gd name="connsiteX4" fmla="*/ 1078216 w 4241110"/>
              <a:gd name="connsiteY4" fmla="*/ 160767 h 2757456"/>
              <a:gd name="connsiteX0" fmla="*/ 1078216 w 4241110"/>
              <a:gd name="connsiteY0" fmla="*/ 160767 h 2836866"/>
              <a:gd name="connsiteX1" fmla="*/ 4241110 w 4241110"/>
              <a:gd name="connsiteY1" fmla="*/ 64615 h 2836866"/>
              <a:gd name="connsiteX2" fmla="*/ 2986656 w 4241110"/>
              <a:gd name="connsiteY2" fmla="*/ 2506133 h 2836866"/>
              <a:gd name="connsiteX3" fmla="*/ 0 w 4241110"/>
              <a:gd name="connsiteY3" fmla="*/ 2504604 h 2836866"/>
              <a:gd name="connsiteX4" fmla="*/ 1078216 w 4241110"/>
              <a:gd name="connsiteY4" fmla="*/ 160767 h 2836866"/>
              <a:gd name="connsiteX0" fmla="*/ 1078216 w 4241110"/>
              <a:gd name="connsiteY0" fmla="*/ 160767 h 3296649"/>
              <a:gd name="connsiteX1" fmla="*/ 4241110 w 4241110"/>
              <a:gd name="connsiteY1" fmla="*/ 64615 h 3296649"/>
              <a:gd name="connsiteX2" fmla="*/ 2986656 w 4241110"/>
              <a:gd name="connsiteY2" fmla="*/ 2506133 h 3296649"/>
              <a:gd name="connsiteX3" fmla="*/ 0 w 4241110"/>
              <a:gd name="connsiteY3" fmla="*/ 2504604 h 3296649"/>
              <a:gd name="connsiteX4" fmla="*/ 1078216 w 4241110"/>
              <a:gd name="connsiteY4" fmla="*/ 160767 h 329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110" h="3296649">
                <a:moveTo>
                  <a:pt x="1078216" y="160767"/>
                </a:moveTo>
                <a:cubicBezTo>
                  <a:pt x="1336680" y="-132024"/>
                  <a:pt x="3902615" y="64615"/>
                  <a:pt x="4241110" y="64615"/>
                </a:cubicBezTo>
                <a:cubicBezTo>
                  <a:pt x="4236768" y="1030318"/>
                  <a:pt x="2986656" y="1987948"/>
                  <a:pt x="2986656" y="2506133"/>
                </a:cubicBezTo>
                <a:cubicBezTo>
                  <a:pt x="2634995" y="4093645"/>
                  <a:pt x="963811" y="2858546"/>
                  <a:pt x="0" y="2504604"/>
                </a:cubicBezTo>
                <a:cubicBezTo>
                  <a:pt x="827448" y="1224318"/>
                  <a:pt x="475999" y="682627"/>
                  <a:pt x="1078216" y="16076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59">
            <a:extLst>
              <a:ext uri="{FF2B5EF4-FFF2-40B4-BE49-F238E27FC236}">
                <a16:creationId xmlns:a16="http://schemas.microsoft.com/office/drawing/2014/main" id="{F3B442BA-0A7C-451F-AE9C-EA71538F1346}"/>
              </a:ext>
            </a:extLst>
          </p:cNvPr>
          <p:cNvSpPr/>
          <p:nvPr/>
        </p:nvSpPr>
        <p:spPr>
          <a:xfrm rot="201913">
            <a:off x="42399458" y="15927525"/>
            <a:ext cx="2085041" cy="289428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607125 w 2031122"/>
              <a:gd name="connsiteY1" fmla="*/ 172103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082 w 2180055"/>
              <a:gd name="connsiteY0" fmla="*/ 338502 h 3109112"/>
              <a:gd name="connsiteX1" fmla="*/ 756058 w 2180055"/>
              <a:gd name="connsiteY1" fmla="*/ 172103 h 3109112"/>
              <a:gd name="connsiteX2" fmla="*/ 1841553 w 2180055"/>
              <a:gd name="connsiteY2" fmla="*/ 0 h 3109112"/>
              <a:gd name="connsiteX3" fmla="*/ 2180055 w 2180055"/>
              <a:gd name="connsiteY3" fmla="*/ 338502 h 3109112"/>
              <a:gd name="connsiteX4" fmla="*/ 2180055 w 2180055"/>
              <a:gd name="connsiteY4" fmla="*/ 2770610 h 3109112"/>
              <a:gd name="connsiteX5" fmla="*/ 1841553 w 2180055"/>
              <a:gd name="connsiteY5" fmla="*/ 3109112 h 3109112"/>
              <a:gd name="connsiteX6" fmla="*/ 96579 w 2180055"/>
              <a:gd name="connsiteY6" fmla="*/ 2950839 h 3109112"/>
              <a:gd name="connsiteX7" fmla="*/ 292138 w 2180055"/>
              <a:gd name="connsiteY7" fmla="*/ 2179426 h 3109112"/>
              <a:gd name="connsiteX8" fmla="*/ 149082 w 2180055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43400 w 2174373"/>
              <a:gd name="connsiteY0" fmla="*/ 338502 h 3109112"/>
              <a:gd name="connsiteX1" fmla="*/ 750376 w 2174373"/>
              <a:gd name="connsiteY1" fmla="*/ 172103 h 3109112"/>
              <a:gd name="connsiteX2" fmla="*/ 1835871 w 2174373"/>
              <a:gd name="connsiteY2" fmla="*/ 0 h 3109112"/>
              <a:gd name="connsiteX3" fmla="*/ 2174373 w 2174373"/>
              <a:gd name="connsiteY3" fmla="*/ 338502 h 3109112"/>
              <a:gd name="connsiteX4" fmla="*/ 2174373 w 2174373"/>
              <a:gd name="connsiteY4" fmla="*/ 2770610 h 3109112"/>
              <a:gd name="connsiteX5" fmla="*/ 1835871 w 2174373"/>
              <a:gd name="connsiteY5" fmla="*/ 3109112 h 3109112"/>
              <a:gd name="connsiteX6" fmla="*/ 90897 w 2174373"/>
              <a:gd name="connsiteY6" fmla="*/ 2950839 h 3109112"/>
              <a:gd name="connsiteX7" fmla="*/ 330524 w 2174373"/>
              <a:gd name="connsiteY7" fmla="*/ 1730588 h 3109112"/>
              <a:gd name="connsiteX8" fmla="*/ 143400 w 2174373"/>
              <a:gd name="connsiteY8" fmla="*/ 338502 h 3109112"/>
              <a:gd name="connsiteX0" fmla="*/ 111210 w 2142183"/>
              <a:gd name="connsiteY0" fmla="*/ 338502 h 3109112"/>
              <a:gd name="connsiteX1" fmla="*/ 718186 w 2142183"/>
              <a:gd name="connsiteY1" fmla="*/ 172103 h 3109112"/>
              <a:gd name="connsiteX2" fmla="*/ 1803681 w 2142183"/>
              <a:gd name="connsiteY2" fmla="*/ 0 h 3109112"/>
              <a:gd name="connsiteX3" fmla="*/ 2142183 w 2142183"/>
              <a:gd name="connsiteY3" fmla="*/ 338502 h 3109112"/>
              <a:gd name="connsiteX4" fmla="*/ 2142183 w 2142183"/>
              <a:gd name="connsiteY4" fmla="*/ 2770610 h 3109112"/>
              <a:gd name="connsiteX5" fmla="*/ 1803681 w 2142183"/>
              <a:gd name="connsiteY5" fmla="*/ 3109112 h 3109112"/>
              <a:gd name="connsiteX6" fmla="*/ 58707 w 2142183"/>
              <a:gd name="connsiteY6" fmla="*/ 2950839 h 3109112"/>
              <a:gd name="connsiteX7" fmla="*/ 298334 w 2142183"/>
              <a:gd name="connsiteY7" fmla="*/ 1730588 h 3109112"/>
              <a:gd name="connsiteX8" fmla="*/ 111210 w 214218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34320 w 2165293"/>
              <a:gd name="connsiteY0" fmla="*/ 338502 h 3109112"/>
              <a:gd name="connsiteX1" fmla="*/ 741296 w 2165293"/>
              <a:gd name="connsiteY1" fmla="*/ 172103 h 3109112"/>
              <a:gd name="connsiteX2" fmla="*/ 1826791 w 2165293"/>
              <a:gd name="connsiteY2" fmla="*/ 0 h 3109112"/>
              <a:gd name="connsiteX3" fmla="*/ 2165293 w 2165293"/>
              <a:gd name="connsiteY3" fmla="*/ 338502 h 3109112"/>
              <a:gd name="connsiteX4" fmla="*/ 2165293 w 2165293"/>
              <a:gd name="connsiteY4" fmla="*/ 2770610 h 3109112"/>
              <a:gd name="connsiteX5" fmla="*/ 1826791 w 2165293"/>
              <a:gd name="connsiteY5" fmla="*/ 3109112 h 3109112"/>
              <a:gd name="connsiteX6" fmla="*/ 81817 w 2165293"/>
              <a:gd name="connsiteY6" fmla="*/ 2950839 h 3109112"/>
              <a:gd name="connsiteX7" fmla="*/ 321444 w 2165293"/>
              <a:gd name="connsiteY7" fmla="*/ 1730588 h 3109112"/>
              <a:gd name="connsiteX8" fmla="*/ 134320 w 2165293"/>
              <a:gd name="connsiteY8" fmla="*/ 338502 h 3109112"/>
              <a:gd name="connsiteX0" fmla="*/ 141098 w 2172071"/>
              <a:gd name="connsiteY0" fmla="*/ 338502 h 3109112"/>
              <a:gd name="connsiteX1" fmla="*/ 748074 w 2172071"/>
              <a:gd name="connsiteY1" fmla="*/ 172103 h 3109112"/>
              <a:gd name="connsiteX2" fmla="*/ 1833569 w 2172071"/>
              <a:gd name="connsiteY2" fmla="*/ 0 h 3109112"/>
              <a:gd name="connsiteX3" fmla="*/ 2172071 w 2172071"/>
              <a:gd name="connsiteY3" fmla="*/ 338502 h 3109112"/>
              <a:gd name="connsiteX4" fmla="*/ 2172071 w 2172071"/>
              <a:gd name="connsiteY4" fmla="*/ 2770610 h 3109112"/>
              <a:gd name="connsiteX5" fmla="*/ 1833569 w 2172071"/>
              <a:gd name="connsiteY5" fmla="*/ 3109112 h 3109112"/>
              <a:gd name="connsiteX6" fmla="*/ 88595 w 2172071"/>
              <a:gd name="connsiteY6" fmla="*/ 2950839 h 3109112"/>
              <a:gd name="connsiteX7" fmla="*/ 282787 w 2172071"/>
              <a:gd name="connsiteY7" fmla="*/ 1756746 h 3109112"/>
              <a:gd name="connsiteX8" fmla="*/ 141098 w 2172071"/>
              <a:gd name="connsiteY8" fmla="*/ 338502 h 3109112"/>
              <a:gd name="connsiteX0" fmla="*/ 131344 w 2162317"/>
              <a:gd name="connsiteY0" fmla="*/ 338502 h 3109112"/>
              <a:gd name="connsiteX1" fmla="*/ 738320 w 2162317"/>
              <a:gd name="connsiteY1" fmla="*/ 172103 h 3109112"/>
              <a:gd name="connsiteX2" fmla="*/ 1823815 w 2162317"/>
              <a:gd name="connsiteY2" fmla="*/ 0 h 3109112"/>
              <a:gd name="connsiteX3" fmla="*/ 2162317 w 2162317"/>
              <a:gd name="connsiteY3" fmla="*/ 338502 h 3109112"/>
              <a:gd name="connsiteX4" fmla="*/ 2162317 w 2162317"/>
              <a:gd name="connsiteY4" fmla="*/ 2770610 h 3109112"/>
              <a:gd name="connsiteX5" fmla="*/ 1823815 w 2162317"/>
              <a:gd name="connsiteY5" fmla="*/ 3109112 h 3109112"/>
              <a:gd name="connsiteX6" fmla="*/ 78841 w 2162317"/>
              <a:gd name="connsiteY6" fmla="*/ 2950839 h 3109112"/>
              <a:gd name="connsiteX7" fmla="*/ 273033 w 2162317"/>
              <a:gd name="connsiteY7" fmla="*/ 1756746 h 3109112"/>
              <a:gd name="connsiteX8" fmla="*/ 131344 w 2162317"/>
              <a:gd name="connsiteY8" fmla="*/ 338502 h 3109112"/>
              <a:gd name="connsiteX0" fmla="*/ 129580 w 2160553"/>
              <a:gd name="connsiteY0" fmla="*/ 338502 h 3109112"/>
              <a:gd name="connsiteX1" fmla="*/ 736556 w 2160553"/>
              <a:gd name="connsiteY1" fmla="*/ 172103 h 3109112"/>
              <a:gd name="connsiteX2" fmla="*/ 1822051 w 2160553"/>
              <a:gd name="connsiteY2" fmla="*/ 0 h 3109112"/>
              <a:gd name="connsiteX3" fmla="*/ 2160553 w 2160553"/>
              <a:gd name="connsiteY3" fmla="*/ 338502 h 3109112"/>
              <a:gd name="connsiteX4" fmla="*/ 2160553 w 2160553"/>
              <a:gd name="connsiteY4" fmla="*/ 2770610 h 3109112"/>
              <a:gd name="connsiteX5" fmla="*/ 1822051 w 2160553"/>
              <a:gd name="connsiteY5" fmla="*/ 3109112 h 3109112"/>
              <a:gd name="connsiteX6" fmla="*/ 77077 w 2160553"/>
              <a:gd name="connsiteY6" fmla="*/ 2950839 h 3109112"/>
              <a:gd name="connsiteX7" fmla="*/ 271269 w 2160553"/>
              <a:gd name="connsiteY7" fmla="*/ 1756746 h 3109112"/>
              <a:gd name="connsiteX8" fmla="*/ 129580 w 2160553"/>
              <a:gd name="connsiteY8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338502 h 3109112"/>
              <a:gd name="connsiteX3" fmla="*/ 2160553 w 2160553"/>
              <a:gd name="connsiteY3" fmla="*/ 2770610 h 3109112"/>
              <a:gd name="connsiteX4" fmla="*/ 1822051 w 2160553"/>
              <a:gd name="connsiteY4" fmla="*/ 3109112 h 3109112"/>
              <a:gd name="connsiteX5" fmla="*/ 77077 w 2160553"/>
              <a:gd name="connsiteY5" fmla="*/ 2950839 h 3109112"/>
              <a:gd name="connsiteX6" fmla="*/ 271269 w 2160553"/>
              <a:gd name="connsiteY6" fmla="*/ 1756746 h 3109112"/>
              <a:gd name="connsiteX7" fmla="*/ 129580 w 2160553"/>
              <a:gd name="connsiteY7" fmla="*/ 338502 h 3109112"/>
              <a:gd name="connsiteX0" fmla="*/ 129580 w 2160553"/>
              <a:gd name="connsiteY0" fmla="*/ 338502 h 3109112"/>
              <a:gd name="connsiteX1" fmla="*/ 1822051 w 2160553"/>
              <a:gd name="connsiteY1" fmla="*/ 0 h 3109112"/>
              <a:gd name="connsiteX2" fmla="*/ 2160553 w 2160553"/>
              <a:gd name="connsiteY2" fmla="*/ 2770610 h 3109112"/>
              <a:gd name="connsiteX3" fmla="*/ 1822051 w 2160553"/>
              <a:gd name="connsiteY3" fmla="*/ 3109112 h 3109112"/>
              <a:gd name="connsiteX4" fmla="*/ 77077 w 2160553"/>
              <a:gd name="connsiteY4" fmla="*/ 2950839 h 3109112"/>
              <a:gd name="connsiteX5" fmla="*/ 271269 w 2160553"/>
              <a:gd name="connsiteY5" fmla="*/ 1756746 h 3109112"/>
              <a:gd name="connsiteX6" fmla="*/ 129580 w 2160553"/>
              <a:gd name="connsiteY6" fmla="*/ 338502 h 3109112"/>
              <a:gd name="connsiteX0" fmla="*/ 129580 w 2243678"/>
              <a:gd name="connsiteY0" fmla="*/ 239820 h 3010430"/>
              <a:gd name="connsiteX1" fmla="*/ 2062989 w 2243678"/>
              <a:gd name="connsiteY1" fmla="*/ 4584 h 3010430"/>
              <a:gd name="connsiteX2" fmla="*/ 2160553 w 2243678"/>
              <a:gd name="connsiteY2" fmla="*/ 2671928 h 3010430"/>
              <a:gd name="connsiteX3" fmla="*/ 1822051 w 2243678"/>
              <a:gd name="connsiteY3" fmla="*/ 3010430 h 3010430"/>
              <a:gd name="connsiteX4" fmla="*/ 77077 w 2243678"/>
              <a:gd name="connsiteY4" fmla="*/ 2852157 h 3010430"/>
              <a:gd name="connsiteX5" fmla="*/ 271269 w 2243678"/>
              <a:gd name="connsiteY5" fmla="*/ 1658064 h 3010430"/>
              <a:gd name="connsiteX6" fmla="*/ 129580 w 2243678"/>
              <a:gd name="connsiteY6" fmla="*/ 239820 h 3010430"/>
              <a:gd name="connsiteX0" fmla="*/ 129580 w 2160553"/>
              <a:gd name="connsiteY0" fmla="*/ 239820 h 3010430"/>
              <a:gd name="connsiteX1" fmla="*/ 2062989 w 2160553"/>
              <a:gd name="connsiteY1" fmla="*/ 4584 h 3010430"/>
              <a:gd name="connsiteX2" fmla="*/ 2160553 w 2160553"/>
              <a:gd name="connsiteY2" fmla="*/ 2671928 h 3010430"/>
              <a:gd name="connsiteX3" fmla="*/ 1822051 w 2160553"/>
              <a:gd name="connsiteY3" fmla="*/ 3010430 h 3010430"/>
              <a:gd name="connsiteX4" fmla="*/ 77077 w 2160553"/>
              <a:gd name="connsiteY4" fmla="*/ 2852157 h 3010430"/>
              <a:gd name="connsiteX5" fmla="*/ 271269 w 2160553"/>
              <a:gd name="connsiteY5" fmla="*/ 1658064 h 3010430"/>
              <a:gd name="connsiteX6" fmla="*/ 129580 w 2160553"/>
              <a:gd name="connsiteY6" fmla="*/ 239820 h 3010430"/>
              <a:gd name="connsiteX0" fmla="*/ 129580 w 2196372"/>
              <a:gd name="connsiteY0" fmla="*/ 239820 h 3010430"/>
              <a:gd name="connsiteX1" fmla="*/ 2062989 w 2196372"/>
              <a:gd name="connsiteY1" fmla="*/ 4584 h 3010430"/>
              <a:gd name="connsiteX2" fmla="*/ 2196372 w 2196372"/>
              <a:gd name="connsiteY2" fmla="*/ 1683381 h 3010430"/>
              <a:gd name="connsiteX3" fmla="*/ 1822051 w 2196372"/>
              <a:gd name="connsiteY3" fmla="*/ 3010430 h 3010430"/>
              <a:gd name="connsiteX4" fmla="*/ 77077 w 2196372"/>
              <a:gd name="connsiteY4" fmla="*/ 2852157 h 3010430"/>
              <a:gd name="connsiteX5" fmla="*/ 271269 w 2196372"/>
              <a:gd name="connsiteY5" fmla="*/ 1658064 h 3010430"/>
              <a:gd name="connsiteX6" fmla="*/ 129580 w 2196372"/>
              <a:gd name="connsiteY6" fmla="*/ 239820 h 3010430"/>
              <a:gd name="connsiteX0" fmla="*/ 129580 w 2331444"/>
              <a:gd name="connsiteY0" fmla="*/ 239820 h 2914063"/>
              <a:gd name="connsiteX1" fmla="*/ 2062989 w 2331444"/>
              <a:gd name="connsiteY1" fmla="*/ 4584 h 2914063"/>
              <a:gd name="connsiteX2" fmla="*/ 2196372 w 2331444"/>
              <a:gd name="connsiteY2" fmla="*/ 1683381 h 2914063"/>
              <a:gd name="connsiteX3" fmla="*/ 2262631 w 2331444"/>
              <a:gd name="connsiteY3" fmla="*/ 2914063 h 2914063"/>
              <a:gd name="connsiteX4" fmla="*/ 77077 w 2331444"/>
              <a:gd name="connsiteY4" fmla="*/ 2852157 h 2914063"/>
              <a:gd name="connsiteX5" fmla="*/ 271269 w 2331444"/>
              <a:gd name="connsiteY5" fmla="*/ 1658064 h 2914063"/>
              <a:gd name="connsiteX6" fmla="*/ 129580 w 2331444"/>
              <a:gd name="connsiteY6" fmla="*/ 239820 h 2914063"/>
              <a:gd name="connsiteX0" fmla="*/ 129580 w 2331444"/>
              <a:gd name="connsiteY0" fmla="*/ 239820 h 2960343"/>
              <a:gd name="connsiteX1" fmla="*/ 2062989 w 2331444"/>
              <a:gd name="connsiteY1" fmla="*/ 4584 h 2960343"/>
              <a:gd name="connsiteX2" fmla="*/ 2196372 w 2331444"/>
              <a:gd name="connsiteY2" fmla="*/ 1683381 h 2960343"/>
              <a:gd name="connsiteX3" fmla="*/ 2262631 w 2331444"/>
              <a:gd name="connsiteY3" fmla="*/ 2914063 h 2960343"/>
              <a:gd name="connsiteX4" fmla="*/ 77077 w 2331444"/>
              <a:gd name="connsiteY4" fmla="*/ 2852157 h 2960343"/>
              <a:gd name="connsiteX5" fmla="*/ 271269 w 2331444"/>
              <a:gd name="connsiteY5" fmla="*/ 1658064 h 2960343"/>
              <a:gd name="connsiteX6" fmla="*/ 129580 w 2331444"/>
              <a:gd name="connsiteY6" fmla="*/ 239820 h 2960343"/>
              <a:gd name="connsiteX0" fmla="*/ 129580 w 2196372"/>
              <a:gd name="connsiteY0" fmla="*/ 239820 h 2859273"/>
              <a:gd name="connsiteX1" fmla="*/ 2062989 w 2196372"/>
              <a:gd name="connsiteY1" fmla="*/ 4584 h 2859273"/>
              <a:gd name="connsiteX2" fmla="*/ 2196372 w 2196372"/>
              <a:gd name="connsiteY2" fmla="*/ 1683381 h 2859273"/>
              <a:gd name="connsiteX3" fmla="*/ 1828942 w 2196372"/>
              <a:gd name="connsiteY3" fmla="*/ 2728184 h 2859273"/>
              <a:gd name="connsiteX4" fmla="*/ 77077 w 2196372"/>
              <a:gd name="connsiteY4" fmla="*/ 2852157 h 2859273"/>
              <a:gd name="connsiteX5" fmla="*/ 271269 w 2196372"/>
              <a:gd name="connsiteY5" fmla="*/ 1658064 h 2859273"/>
              <a:gd name="connsiteX6" fmla="*/ 129580 w 2196372"/>
              <a:gd name="connsiteY6" fmla="*/ 239820 h 2859273"/>
              <a:gd name="connsiteX0" fmla="*/ 129580 w 2201823"/>
              <a:gd name="connsiteY0" fmla="*/ 239820 h 2859273"/>
              <a:gd name="connsiteX1" fmla="*/ 2062989 w 2201823"/>
              <a:gd name="connsiteY1" fmla="*/ 4584 h 2859273"/>
              <a:gd name="connsiteX2" fmla="*/ 1828942 w 2201823"/>
              <a:gd name="connsiteY2" fmla="*/ 2728184 h 2859273"/>
              <a:gd name="connsiteX3" fmla="*/ 77077 w 2201823"/>
              <a:gd name="connsiteY3" fmla="*/ 2852157 h 2859273"/>
              <a:gd name="connsiteX4" fmla="*/ 271269 w 2201823"/>
              <a:gd name="connsiteY4" fmla="*/ 1658064 h 2859273"/>
              <a:gd name="connsiteX5" fmla="*/ 129580 w 2201823"/>
              <a:gd name="connsiteY5" fmla="*/ 239820 h 2859273"/>
              <a:gd name="connsiteX0" fmla="*/ 161070 w 2203018"/>
              <a:gd name="connsiteY0" fmla="*/ 118669 h 3021744"/>
              <a:gd name="connsiteX1" fmla="*/ 2064184 w 2203018"/>
              <a:gd name="connsiteY1" fmla="*/ 167055 h 3021744"/>
              <a:gd name="connsiteX2" fmla="*/ 1830137 w 2203018"/>
              <a:gd name="connsiteY2" fmla="*/ 2890655 h 3021744"/>
              <a:gd name="connsiteX3" fmla="*/ 78272 w 2203018"/>
              <a:gd name="connsiteY3" fmla="*/ 3014628 h 3021744"/>
              <a:gd name="connsiteX4" fmla="*/ 272464 w 2203018"/>
              <a:gd name="connsiteY4" fmla="*/ 1820535 h 3021744"/>
              <a:gd name="connsiteX5" fmla="*/ 161070 w 2203018"/>
              <a:gd name="connsiteY5" fmla="*/ 118669 h 3021744"/>
              <a:gd name="connsiteX0" fmla="*/ 161070 w 2203018"/>
              <a:gd name="connsiteY0" fmla="*/ 64281 h 2967356"/>
              <a:gd name="connsiteX1" fmla="*/ 2064184 w 2203018"/>
              <a:gd name="connsiteY1" fmla="*/ 112667 h 2967356"/>
              <a:gd name="connsiteX2" fmla="*/ 1830137 w 2203018"/>
              <a:gd name="connsiteY2" fmla="*/ 2836267 h 2967356"/>
              <a:gd name="connsiteX3" fmla="*/ 78272 w 2203018"/>
              <a:gd name="connsiteY3" fmla="*/ 2960240 h 2967356"/>
              <a:gd name="connsiteX4" fmla="*/ 272464 w 2203018"/>
              <a:gd name="connsiteY4" fmla="*/ 1766147 h 2967356"/>
              <a:gd name="connsiteX5" fmla="*/ 161070 w 2203018"/>
              <a:gd name="connsiteY5" fmla="*/ 64281 h 2967356"/>
              <a:gd name="connsiteX0" fmla="*/ 271792 w 2313740"/>
              <a:gd name="connsiteY0" fmla="*/ 64281 h 2967356"/>
              <a:gd name="connsiteX1" fmla="*/ 2174906 w 2313740"/>
              <a:gd name="connsiteY1" fmla="*/ 112667 h 2967356"/>
              <a:gd name="connsiteX2" fmla="*/ 1940859 w 2313740"/>
              <a:gd name="connsiteY2" fmla="*/ 2836267 h 2967356"/>
              <a:gd name="connsiteX3" fmla="*/ 188994 w 2313740"/>
              <a:gd name="connsiteY3" fmla="*/ 2960240 h 2967356"/>
              <a:gd name="connsiteX4" fmla="*/ 271792 w 2313740"/>
              <a:gd name="connsiteY4" fmla="*/ 64281 h 2967356"/>
              <a:gd name="connsiteX0" fmla="*/ 262553 w 2304501"/>
              <a:gd name="connsiteY0" fmla="*/ 64281 h 2898536"/>
              <a:gd name="connsiteX1" fmla="*/ 2165667 w 2304501"/>
              <a:gd name="connsiteY1" fmla="*/ 112667 h 2898536"/>
              <a:gd name="connsiteX2" fmla="*/ 1931620 w 2304501"/>
              <a:gd name="connsiteY2" fmla="*/ 2836267 h 2898536"/>
              <a:gd name="connsiteX3" fmla="*/ 196279 w 2304501"/>
              <a:gd name="connsiteY3" fmla="*/ 2841835 h 2898536"/>
              <a:gd name="connsiteX4" fmla="*/ 262553 w 2304501"/>
              <a:gd name="connsiteY4" fmla="*/ 64281 h 2898536"/>
              <a:gd name="connsiteX0" fmla="*/ 91446 w 2133394"/>
              <a:gd name="connsiteY0" fmla="*/ 64281 h 2898536"/>
              <a:gd name="connsiteX1" fmla="*/ 1994560 w 2133394"/>
              <a:gd name="connsiteY1" fmla="*/ 112667 h 2898536"/>
              <a:gd name="connsiteX2" fmla="*/ 1760513 w 2133394"/>
              <a:gd name="connsiteY2" fmla="*/ 2836267 h 2898536"/>
              <a:gd name="connsiteX3" fmla="*/ 25172 w 2133394"/>
              <a:gd name="connsiteY3" fmla="*/ 2841835 h 2898536"/>
              <a:gd name="connsiteX4" fmla="*/ 91446 w 2133394"/>
              <a:gd name="connsiteY4" fmla="*/ 64281 h 2898536"/>
              <a:gd name="connsiteX0" fmla="*/ 66274 w 2108222"/>
              <a:gd name="connsiteY0" fmla="*/ 64281 h 2898536"/>
              <a:gd name="connsiteX1" fmla="*/ 1969388 w 2108222"/>
              <a:gd name="connsiteY1" fmla="*/ 112667 h 2898536"/>
              <a:gd name="connsiteX2" fmla="*/ 1735341 w 2108222"/>
              <a:gd name="connsiteY2" fmla="*/ 2836267 h 2898536"/>
              <a:gd name="connsiteX3" fmla="*/ 0 w 2108222"/>
              <a:gd name="connsiteY3" fmla="*/ 2841835 h 2898536"/>
              <a:gd name="connsiteX4" fmla="*/ 66274 w 2108222"/>
              <a:gd name="connsiteY4" fmla="*/ 64281 h 2898536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223875"/>
              <a:gd name="connsiteY0" fmla="*/ 64281 h 2909581"/>
              <a:gd name="connsiteX1" fmla="*/ 2085041 w 2223875"/>
              <a:gd name="connsiteY1" fmla="*/ 112667 h 2909581"/>
              <a:gd name="connsiteX2" fmla="*/ 1850994 w 2223875"/>
              <a:gd name="connsiteY2" fmla="*/ 2836267 h 2909581"/>
              <a:gd name="connsiteX3" fmla="*/ 0 w 2223875"/>
              <a:gd name="connsiteY3" fmla="*/ 2872122 h 2909581"/>
              <a:gd name="connsiteX4" fmla="*/ 181927 w 2223875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909581"/>
              <a:gd name="connsiteX1" fmla="*/ 2085041 w 2085041"/>
              <a:gd name="connsiteY1" fmla="*/ 112667 h 2909581"/>
              <a:gd name="connsiteX2" fmla="*/ 1850994 w 2085041"/>
              <a:gd name="connsiteY2" fmla="*/ 2836267 h 2909581"/>
              <a:gd name="connsiteX3" fmla="*/ 0 w 2085041"/>
              <a:gd name="connsiteY3" fmla="*/ 2872122 h 2909581"/>
              <a:gd name="connsiteX4" fmla="*/ 181927 w 2085041"/>
              <a:gd name="connsiteY4" fmla="*/ 64281 h 2909581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  <a:gd name="connsiteX0" fmla="*/ 181927 w 2085041"/>
              <a:gd name="connsiteY0" fmla="*/ 64281 h 2894289"/>
              <a:gd name="connsiteX1" fmla="*/ 2085041 w 2085041"/>
              <a:gd name="connsiteY1" fmla="*/ 112667 h 2894289"/>
              <a:gd name="connsiteX2" fmla="*/ 1966647 w 2085041"/>
              <a:gd name="connsiteY2" fmla="*/ 2805980 h 2894289"/>
              <a:gd name="connsiteX3" fmla="*/ 0 w 2085041"/>
              <a:gd name="connsiteY3" fmla="*/ 2872122 h 2894289"/>
              <a:gd name="connsiteX4" fmla="*/ 181927 w 2085041"/>
              <a:gd name="connsiteY4" fmla="*/ 64281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041" h="2894289">
                <a:moveTo>
                  <a:pt x="181927" y="64281"/>
                </a:moveTo>
                <a:cubicBezTo>
                  <a:pt x="729517" y="-104591"/>
                  <a:pt x="1746546" y="112667"/>
                  <a:pt x="2085041" y="112667"/>
                </a:cubicBezTo>
                <a:cubicBezTo>
                  <a:pt x="2036451" y="875718"/>
                  <a:pt x="1909386" y="1720074"/>
                  <a:pt x="1966647" y="2805980"/>
                </a:cubicBezTo>
                <a:cubicBezTo>
                  <a:pt x="1152764" y="2931285"/>
                  <a:pt x="728518" y="2892757"/>
                  <a:pt x="0" y="2872122"/>
                </a:cubicBezTo>
                <a:cubicBezTo>
                  <a:pt x="320754" y="1411954"/>
                  <a:pt x="217167" y="775695"/>
                  <a:pt x="181927" y="6428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59">
            <a:extLst>
              <a:ext uri="{FF2B5EF4-FFF2-40B4-BE49-F238E27FC236}">
                <a16:creationId xmlns:a16="http://schemas.microsoft.com/office/drawing/2014/main" id="{DF68772C-B0B5-4925-9AAB-AD95EC81DCFB}"/>
              </a:ext>
            </a:extLst>
          </p:cNvPr>
          <p:cNvSpPr/>
          <p:nvPr/>
        </p:nvSpPr>
        <p:spPr>
          <a:xfrm>
            <a:off x="41959015" y="21221862"/>
            <a:ext cx="2409453" cy="327476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3045 w 1900962"/>
              <a:gd name="connsiteY0" fmla="*/ 2179426 h 3109112"/>
              <a:gd name="connsiteX1" fmla="*/ 208491 w 1900962"/>
              <a:gd name="connsiteY1" fmla="*/ 0 h 3109112"/>
              <a:gd name="connsiteX2" fmla="*/ 1562460 w 1900962"/>
              <a:gd name="connsiteY2" fmla="*/ 0 h 3109112"/>
              <a:gd name="connsiteX3" fmla="*/ 1900962 w 1900962"/>
              <a:gd name="connsiteY3" fmla="*/ 338502 h 3109112"/>
              <a:gd name="connsiteX4" fmla="*/ 1900962 w 1900962"/>
              <a:gd name="connsiteY4" fmla="*/ 2770610 h 3109112"/>
              <a:gd name="connsiteX5" fmla="*/ 1562460 w 1900962"/>
              <a:gd name="connsiteY5" fmla="*/ 3109112 h 3109112"/>
              <a:gd name="connsiteX6" fmla="*/ 293858 w 1900962"/>
              <a:gd name="connsiteY6" fmla="*/ 3063748 h 3109112"/>
              <a:gd name="connsiteX7" fmla="*/ 13045 w 1900962"/>
              <a:gd name="connsiteY7" fmla="*/ 2179426 h 3109112"/>
              <a:gd name="connsiteX0" fmla="*/ 495597 w 2383514"/>
              <a:gd name="connsiteY0" fmla="*/ 2179426 h 3180979"/>
              <a:gd name="connsiteX1" fmla="*/ 691043 w 2383514"/>
              <a:gd name="connsiteY1" fmla="*/ 0 h 3180979"/>
              <a:gd name="connsiteX2" fmla="*/ 2045012 w 2383514"/>
              <a:gd name="connsiteY2" fmla="*/ 0 h 3180979"/>
              <a:gd name="connsiteX3" fmla="*/ 2383514 w 2383514"/>
              <a:gd name="connsiteY3" fmla="*/ 338502 h 3180979"/>
              <a:gd name="connsiteX4" fmla="*/ 2383514 w 2383514"/>
              <a:gd name="connsiteY4" fmla="*/ 2770610 h 3180979"/>
              <a:gd name="connsiteX5" fmla="*/ 2045012 w 2383514"/>
              <a:gd name="connsiteY5" fmla="*/ 3109112 h 3180979"/>
              <a:gd name="connsiteX6" fmla="*/ 73025 w 2383514"/>
              <a:gd name="connsiteY6" fmla="*/ 3180979 h 3180979"/>
              <a:gd name="connsiteX7" fmla="*/ 495597 w 2383514"/>
              <a:gd name="connsiteY7" fmla="*/ 2179426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338502 h 3180979"/>
              <a:gd name="connsiteX4" fmla="*/ 2365915 w 2365915"/>
              <a:gd name="connsiteY4" fmla="*/ 2770610 h 3180979"/>
              <a:gd name="connsiteX5" fmla="*/ 2027413 w 2365915"/>
              <a:gd name="connsiteY5" fmla="*/ 3109112 h 3180979"/>
              <a:gd name="connsiteX6" fmla="*/ 55426 w 2365915"/>
              <a:gd name="connsiteY6" fmla="*/ 3180979 h 3180979"/>
              <a:gd name="connsiteX0" fmla="*/ 55426 w 2365915"/>
              <a:gd name="connsiteY0" fmla="*/ 3180979 h 3180979"/>
              <a:gd name="connsiteX1" fmla="*/ 673444 w 2365915"/>
              <a:gd name="connsiteY1" fmla="*/ 0 h 3180979"/>
              <a:gd name="connsiteX2" fmla="*/ 2027413 w 2365915"/>
              <a:gd name="connsiteY2" fmla="*/ 0 h 3180979"/>
              <a:gd name="connsiteX3" fmla="*/ 2365915 w 2365915"/>
              <a:gd name="connsiteY3" fmla="*/ 2770610 h 3180979"/>
              <a:gd name="connsiteX4" fmla="*/ 2027413 w 2365915"/>
              <a:gd name="connsiteY4" fmla="*/ 3109112 h 3180979"/>
              <a:gd name="connsiteX5" fmla="*/ 55426 w 2365915"/>
              <a:gd name="connsiteY5" fmla="*/ 3180979 h 3180979"/>
              <a:gd name="connsiteX0" fmla="*/ 55426 w 2377698"/>
              <a:gd name="connsiteY0" fmla="*/ 3274764 h 3274764"/>
              <a:gd name="connsiteX1" fmla="*/ 673444 w 2377698"/>
              <a:gd name="connsiteY1" fmla="*/ 93785 h 3274764"/>
              <a:gd name="connsiteX2" fmla="*/ 2168090 w 2377698"/>
              <a:gd name="connsiteY2" fmla="*/ 0 h 3274764"/>
              <a:gd name="connsiteX3" fmla="*/ 2365915 w 2377698"/>
              <a:gd name="connsiteY3" fmla="*/ 2864395 h 3274764"/>
              <a:gd name="connsiteX4" fmla="*/ 2027413 w 2377698"/>
              <a:gd name="connsiteY4" fmla="*/ 3202897 h 3274764"/>
              <a:gd name="connsiteX5" fmla="*/ 55426 w 2377698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55426 w 2365915"/>
              <a:gd name="connsiteY0" fmla="*/ 3274764 h 3274764"/>
              <a:gd name="connsiteX1" fmla="*/ 673444 w 2365915"/>
              <a:gd name="connsiteY1" fmla="*/ 93785 h 3274764"/>
              <a:gd name="connsiteX2" fmla="*/ 2168090 w 2365915"/>
              <a:gd name="connsiteY2" fmla="*/ 0 h 3274764"/>
              <a:gd name="connsiteX3" fmla="*/ 2365915 w 2365915"/>
              <a:gd name="connsiteY3" fmla="*/ 2864395 h 3274764"/>
              <a:gd name="connsiteX4" fmla="*/ 2027413 w 2365915"/>
              <a:gd name="connsiteY4" fmla="*/ 3202897 h 3274764"/>
              <a:gd name="connsiteX5" fmla="*/ 55426 w 2365915"/>
              <a:gd name="connsiteY5" fmla="*/ 3274764 h 3274764"/>
              <a:gd name="connsiteX0" fmla="*/ 98964 w 2409453"/>
              <a:gd name="connsiteY0" fmla="*/ 3274764 h 3274764"/>
              <a:gd name="connsiteX1" fmla="*/ 716982 w 2409453"/>
              <a:gd name="connsiteY1" fmla="*/ 93785 h 3274764"/>
              <a:gd name="connsiteX2" fmla="*/ 2211628 w 2409453"/>
              <a:gd name="connsiteY2" fmla="*/ 0 h 3274764"/>
              <a:gd name="connsiteX3" fmla="*/ 2409453 w 2409453"/>
              <a:gd name="connsiteY3" fmla="*/ 2864395 h 3274764"/>
              <a:gd name="connsiteX4" fmla="*/ 2070951 w 2409453"/>
              <a:gd name="connsiteY4" fmla="*/ 3202897 h 3274764"/>
              <a:gd name="connsiteX5" fmla="*/ 98964 w 2409453"/>
              <a:gd name="connsiteY5" fmla="*/ 3274764 h 32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9453" h="3274764">
                <a:moveTo>
                  <a:pt x="98964" y="3274764"/>
                </a:moveTo>
                <a:cubicBezTo>
                  <a:pt x="-243928" y="1959410"/>
                  <a:pt x="388318" y="623948"/>
                  <a:pt x="716982" y="93785"/>
                </a:cubicBezTo>
                <a:lnTo>
                  <a:pt x="2211628" y="0"/>
                </a:lnTo>
                <a:cubicBezTo>
                  <a:pt x="2188906" y="836907"/>
                  <a:pt x="2409453" y="2346210"/>
                  <a:pt x="2409453" y="2864395"/>
                </a:cubicBezTo>
                <a:cubicBezTo>
                  <a:pt x="2409453" y="3051344"/>
                  <a:pt x="2257900" y="3202897"/>
                  <a:pt x="2070951" y="3202897"/>
                </a:cubicBezTo>
                <a:lnTo>
                  <a:pt x="98964" y="327476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58">
            <a:extLst>
              <a:ext uri="{FF2B5EF4-FFF2-40B4-BE49-F238E27FC236}">
                <a16:creationId xmlns:a16="http://schemas.microsoft.com/office/drawing/2014/main" id="{9FBF00A2-4346-4CBB-8036-F6F6B15A4C07}"/>
              </a:ext>
            </a:extLst>
          </p:cNvPr>
          <p:cNvSpPr/>
          <p:nvPr/>
        </p:nvSpPr>
        <p:spPr>
          <a:xfrm rot="1184014">
            <a:off x="26042385" y="21848861"/>
            <a:ext cx="15331019" cy="6955384"/>
          </a:xfrm>
          <a:custGeom>
            <a:avLst/>
            <a:gdLst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140805 w 7153636"/>
              <a:gd name="connsiteY6" fmla="*/ 844816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233106"/>
              <a:gd name="connsiteX1" fmla="*/ 140805 w 7153636"/>
              <a:gd name="connsiteY1" fmla="*/ 0 h 1233106"/>
              <a:gd name="connsiteX2" fmla="*/ 7012831 w 7153636"/>
              <a:gd name="connsiteY2" fmla="*/ 0 h 1233106"/>
              <a:gd name="connsiteX3" fmla="*/ 7153636 w 7153636"/>
              <a:gd name="connsiteY3" fmla="*/ 140805 h 1233106"/>
              <a:gd name="connsiteX4" fmla="*/ 7153636 w 7153636"/>
              <a:gd name="connsiteY4" fmla="*/ 704011 h 1233106"/>
              <a:gd name="connsiteX5" fmla="*/ 7012831 w 7153636"/>
              <a:gd name="connsiteY5" fmla="*/ 844816 h 1233106"/>
              <a:gd name="connsiteX6" fmla="*/ 1203601 w 7153636"/>
              <a:gd name="connsiteY6" fmla="*/ 1233106 h 1233106"/>
              <a:gd name="connsiteX7" fmla="*/ 0 w 7153636"/>
              <a:gd name="connsiteY7" fmla="*/ 704011 h 1233106"/>
              <a:gd name="connsiteX8" fmla="*/ 0 w 7153636"/>
              <a:gd name="connsiteY8" fmla="*/ 140805 h 1233106"/>
              <a:gd name="connsiteX0" fmla="*/ 0 w 7153636"/>
              <a:gd name="connsiteY0" fmla="*/ 140805 h 844816"/>
              <a:gd name="connsiteX1" fmla="*/ 140805 w 7153636"/>
              <a:gd name="connsiteY1" fmla="*/ 0 h 844816"/>
              <a:gd name="connsiteX2" fmla="*/ 7012831 w 7153636"/>
              <a:gd name="connsiteY2" fmla="*/ 0 h 844816"/>
              <a:gd name="connsiteX3" fmla="*/ 7153636 w 7153636"/>
              <a:gd name="connsiteY3" fmla="*/ 140805 h 844816"/>
              <a:gd name="connsiteX4" fmla="*/ 7153636 w 7153636"/>
              <a:gd name="connsiteY4" fmla="*/ 704011 h 844816"/>
              <a:gd name="connsiteX5" fmla="*/ 7012831 w 7153636"/>
              <a:gd name="connsiteY5" fmla="*/ 844816 h 844816"/>
              <a:gd name="connsiteX6" fmla="*/ 897508 w 7153636"/>
              <a:gd name="connsiteY6" fmla="*/ 584378 h 844816"/>
              <a:gd name="connsiteX7" fmla="*/ 0 w 7153636"/>
              <a:gd name="connsiteY7" fmla="*/ 704011 h 844816"/>
              <a:gd name="connsiteX8" fmla="*/ 0 w 7153636"/>
              <a:gd name="connsiteY8" fmla="*/ 140805 h 844816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7012831 w 7153636"/>
              <a:gd name="connsiteY5" fmla="*/ 844816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874184 w 7153636"/>
              <a:gd name="connsiteY5" fmla="*/ 1182780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5130577 w 7153636"/>
              <a:gd name="connsiteY5" fmla="*/ 853348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140805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8" fmla="*/ 0 w 7153636"/>
              <a:gd name="connsiteY8" fmla="*/ 140805 h 1405151"/>
              <a:gd name="connsiteX0" fmla="*/ 0 w 7153636"/>
              <a:gd name="connsiteY0" fmla="*/ 704011 h 1405151"/>
              <a:gd name="connsiteX1" fmla="*/ 140805 w 7153636"/>
              <a:gd name="connsiteY1" fmla="*/ 0 h 1405151"/>
              <a:gd name="connsiteX2" fmla="*/ 7012831 w 7153636"/>
              <a:gd name="connsiteY2" fmla="*/ 0 h 1405151"/>
              <a:gd name="connsiteX3" fmla="*/ 7153636 w 7153636"/>
              <a:gd name="connsiteY3" fmla="*/ 140805 h 1405151"/>
              <a:gd name="connsiteX4" fmla="*/ 7153636 w 7153636"/>
              <a:gd name="connsiteY4" fmla="*/ 704011 h 1405151"/>
              <a:gd name="connsiteX5" fmla="*/ 4925345 w 7153636"/>
              <a:gd name="connsiteY5" fmla="*/ 1194229 h 1405151"/>
              <a:gd name="connsiteX6" fmla="*/ 2164366 w 7153636"/>
              <a:gd name="connsiteY6" fmla="*/ 1405151 h 1405151"/>
              <a:gd name="connsiteX7" fmla="*/ 0 w 7153636"/>
              <a:gd name="connsiteY7" fmla="*/ 704011 h 1405151"/>
              <a:gd name="connsiteX0" fmla="*/ 0 w 14141890"/>
              <a:gd name="connsiteY0" fmla="*/ 4207149 h 4208696"/>
              <a:gd name="connsiteX1" fmla="*/ 7129059 w 14141890"/>
              <a:gd name="connsiteY1" fmla="*/ 0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4141890"/>
              <a:gd name="connsiteY0" fmla="*/ 4207149 h 4208696"/>
              <a:gd name="connsiteX1" fmla="*/ 7192165 w 14141890"/>
              <a:gd name="connsiteY1" fmla="*/ 1148085 h 4208696"/>
              <a:gd name="connsiteX2" fmla="*/ 14001085 w 14141890"/>
              <a:gd name="connsiteY2" fmla="*/ 0 h 4208696"/>
              <a:gd name="connsiteX3" fmla="*/ 14141890 w 14141890"/>
              <a:gd name="connsiteY3" fmla="*/ 140805 h 4208696"/>
              <a:gd name="connsiteX4" fmla="*/ 14141890 w 14141890"/>
              <a:gd name="connsiteY4" fmla="*/ 704011 h 4208696"/>
              <a:gd name="connsiteX5" fmla="*/ 11913599 w 14141890"/>
              <a:gd name="connsiteY5" fmla="*/ 1194229 h 4208696"/>
              <a:gd name="connsiteX6" fmla="*/ 9152620 w 14141890"/>
              <a:gd name="connsiteY6" fmla="*/ 1405151 h 4208696"/>
              <a:gd name="connsiteX7" fmla="*/ 0 w 14141890"/>
              <a:gd name="connsiteY7" fmla="*/ 4207149 h 4208696"/>
              <a:gd name="connsiteX0" fmla="*/ 0 w 16011053"/>
              <a:gd name="connsiteY0" fmla="*/ 5040477 h 5042024"/>
              <a:gd name="connsiteX1" fmla="*/ 7192165 w 16011053"/>
              <a:gd name="connsiteY1" fmla="*/ 1981413 h 5042024"/>
              <a:gd name="connsiteX2" fmla="*/ 14001085 w 16011053"/>
              <a:gd name="connsiteY2" fmla="*/ 833328 h 5042024"/>
              <a:gd name="connsiteX3" fmla="*/ 16011053 w 16011053"/>
              <a:gd name="connsiteY3" fmla="*/ 4732 h 5042024"/>
              <a:gd name="connsiteX4" fmla="*/ 14141890 w 16011053"/>
              <a:gd name="connsiteY4" fmla="*/ 1537339 h 5042024"/>
              <a:gd name="connsiteX5" fmla="*/ 11913599 w 16011053"/>
              <a:gd name="connsiteY5" fmla="*/ 2027557 h 5042024"/>
              <a:gd name="connsiteX6" fmla="*/ 9152620 w 16011053"/>
              <a:gd name="connsiteY6" fmla="*/ 2238479 h 5042024"/>
              <a:gd name="connsiteX7" fmla="*/ 0 w 16011053"/>
              <a:gd name="connsiteY7" fmla="*/ 5040477 h 5042024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11913599 w 16011053"/>
              <a:gd name="connsiteY5" fmla="*/ 3436924 h 6451391"/>
              <a:gd name="connsiteX6" fmla="*/ 9152620 w 16011053"/>
              <a:gd name="connsiteY6" fmla="*/ 3647846 h 6451391"/>
              <a:gd name="connsiteX7" fmla="*/ 0 w 16011053"/>
              <a:gd name="connsiteY7" fmla="*/ 6449844 h 6451391"/>
              <a:gd name="connsiteX0" fmla="*/ 0 w 16011053"/>
              <a:gd name="connsiteY0" fmla="*/ 6449844 h 6451391"/>
              <a:gd name="connsiteX1" fmla="*/ 7192165 w 16011053"/>
              <a:gd name="connsiteY1" fmla="*/ 3390780 h 6451391"/>
              <a:gd name="connsiteX2" fmla="*/ 15114594 w 16011053"/>
              <a:gd name="connsiteY2" fmla="*/ 0 h 6451391"/>
              <a:gd name="connsiteX3" fmla="*/ 16011053 w 16011053"/>
              <a:gd name="connsiteY3" fmla="*/ 1414099 h 6451391"/>
              <a:gd name="connsiteX4" fmla="*/ 14141890 w 16011053"/>
              <a:gd name="connsiteY4" fmla="*/ 2946706 h 6451391"/>
              <a:gd name="connsiteX5" fmla="*/ 9152620 w 16011053"/>
              <a:gd name="connsiteY5" fmla="*/ 3647846 h 6451391"/>
              <a:gd name="connsiteX6" fmla="*/ 0 w 16011053"/>
              <a:gd name="connsiteY6" fmla="*/ 6449844 h 6451391"/>
              <a:gd name="connsiteX0" fmla="*/ 0 w 15603097"/>
              <a:gd name="connsiteY0" fmla="*/ 6451510 h 6453057"/>
              <a:gd name="connsiteX1" fmla="*/ 7192165 w 15603097"/>
              <a:gd name="connsiteY1" fmla="*/ 3392446 h 6453057"/>
              <a:gd name="connsiteX2" fmla="*/ 15114594 w 15603097"/>
              <a:gd name="connsiteY2" fmla="*/ 1666 h 6453057"/>
              <a:gd name="connsiteX3" fmla="*/ 14141890 w 15603097"/>
              <a:gd name="connsiteY3" fmla="*/ 2948372 h 6453057"/>
              <a:gd name="connsiteX4" fmla="*/ 9152620 w 15603097"/>
              <a:gd name="connsiteY4" fmla="*/ 3649512 h 6453057"/>
              <a:gd name="connsiteX5" fmla="*/ 0 w 15603097"/>
              <a:gd name="connsiteY5" fmla="*/ 6451510 h 6453057"/>
              <a:gd name="connsiteX0" fmla="*/ 0 w 15638729"/>
              <a:gd name="connsiteY0" fmla="*/ 6458390 h 6459937"/>
              <a:gd name="connsiteX1" fmla="*/ 7192165 w 15638729"/>
              <a:gd name="connsiteY1" fmla="*/ 3399326 h 6459937"/>
              <a:gd name="connsiteX2" fmla="*/ 15114594 w 15638729"/>
              <a:gd name="connsiteY2" fmla="*/ 8546 h 6459937"/>
              <a:gd name="connsiteX3" fmla="*/ 14296824 w 15638729"/>
              <a:gd name="connsiteY3" fmla="*/ 956774 h 6459937"/>
              <a:gd name="connsiteX4" fmla="*/ 9152620 w 15638729"/>
              <a:gd name="connsiteY4" fmla="*/ 3656392 h 6459937"/>
              <a:gd name="connsiteX5" fmla="*/ 0 w 15638729"/>
              <a:gd name="connsiteY5" fmla="*/ 6458390 h 6459937"/>
              <a:gd name="connsiteX0" fmla="*/ 0 w 15495318"/>
              <a:gd name="connsiteY0" fmla="*/ 6454677 h 6456224"/>
              <a:gd name="connsiteX1" fmla="*/ 7192165 w 15495318"/>
              <a:gd name="connsiteY1" fmla="*/ 3395613 h 6456224"/>
              <a:gd name="connsiteX2" fmla="*/ 15114594 w 15495318"/>
              <a:gd name="connsiteY2" fmla="*/ 4833 h 6456224"/>
              <a:gd name="connsiteX3" fmla="*/ 14296824 w 15495318"/>
              <a:gd name="connsiteY3" fmla="*/ 953061 h 6456224"/>
              <a:gd name="connsiteX4" fmla="*/ 9152620 w 15495318"/>
              <a:gd name="connsiteY4" fmla="*/ 3652679 h 6456224"/>
              <a:gd name="connsiteX5" fmla="*/ 0 w 15495318"/>
              <a:gd name="connsiteY5" fmla="*/ 6454677 h 6456224"/>
              <a:gd name="connsiteX0" fmla="*/ 0 w 15717151"/>
              <a:gd name="connsiteY0" fmla="*/ 6460866 h 6462413"/>
              <a:gd name="connsiteX1" fmla="*/ 7192165 w 15717151"/>
              <a:gd name="connsiteY1" fmla="*/ 3401802 h 6462413"/>
              <a:gd name="connsiteX2" fmla="*/ 15114594 w 15717151"/>
              <a:gd name="connsiteY2" fmla="*/ 11022 h 6462413"/>
              <a:gd name="connsiteX3" fmla="*/ 15294495 w 15717151"/>
              <a:gd name="connsiteY3" fmla="*/ 476827 h 6462413"/>
              <a:gd name="connsiteX4" fmla="*/ 9152620 w 15717151"/>
              <a:gd name="connsiteY4" fmla="*/ 3658868 h 6462413"/>
              <a:gd name="connsiteX5" fmla="*/ 0 w 15717151"/>
              <a:gd name="connsiteY5" fmla="*/ 6460866 h 6462413"/>
              <a:gd name="connsiteX0" fmla="*/ 0 w 15683210"/>
              <a:gd name="connsiteY0" fmla="*/ 6459208 h 6460755"/>
              <a:gd name="connsiteX1" fmla="*/ 7192165 w 15683210"/>
              <a:gd name="connsiteY1" fmla="*/ 3400144 h 6460755"/>
              <a:gd name="connsiteX2" fmla="*/ 15114594 w 15683210"/>
              <a:gd name="connsiteY2" fmla="*/ 9364 h 6460755"/>
              <a:gd name="connsiteX3" fmla="*/ 15294495 w 15683210"/>
              <a:gd name="connsiteY3" fmla="*/ 475169 h 6460755"/>
              <a:gd name="connsiteX4" fmla="*/ 9152620 w 15683210"/>
              <a:gd name="connsiteY4" fmla="*/ 3657210 h 6460755"/>
              <a:gd name="connsiteX5" fmla="*/ 0 w 15683210"/>
              <a:gd name="connsiteY5" fmla="*/ 6459208 h 6460755"/>
              <a:gd name="connsiteX0" fmla="*/ 0 w 15296725"/>
              <a:gd name="connsiteY0" fmla="*/ 6449844 h 6451391"/>
              <a:gd name="connsiteX1" fmla="*/ 7192165 w 15296725"/>
              <a:gd name="connsiteY1" fmla="*/ 3390780 h 6451391"/>
              <a:gd name="connsiteX2" fmla="*/ 15114594 w 15296725"/>
              <a:gd name="connsiteY2" fmla="*/ 0 h 6451391"/>
              <a:gd name="connsiteX3" fmla="*/ 15294495 w 15296725"/>
              <a:gd name="connsiteY3" fmla="*/ 465805 h 6451391"/>
              <a:gd name="connsiteX4" fmla="*/ 9152620 w 15296725"/>
              <a:gd name="connsiteY4" fmla="*/ 3647846 h 6451391"/>
              <a:gd name="connsiteX5" fmla="*/ 0 w 15296725"/>
              <a:gd name="connsiteY5" fmla="*/ 6449844 h 6451391"/>
              <a:gd name="connsiteX0" fmla="*/ 732964 w 16029689"/>
              <a:gd name="connsiteY0" fmla="*/ 6449844 h 7060467"/>
              <a:gd name="connsiteX1" fmla="*/ 7925129 w 16029689"/>
              <a:gd name="connsiteY1" fmla="*/ 3390780 h 7060467"/>
              <a:gd name="connsiteX2" fmla="*/ 15847558 w 16029689"/>
              <a:gd name="connsiteY2" fmla="*/ 0 h 7060467"/>
              <a:gd name="connsiteX3" fmla="*/ 16027459 w 16029689"/>
              <a:gd name="connsiteY3" fmla="*/ 465805 h 7060467"/>
              <a:gd name="connsiteX4" fmla="*/ 9885584 w 16029689"/>
              <a:gd name="connsiteY4" fmla="*/ 3647846 h 7060467"/>
              <a:gd name="connsiteX5" fmla="*/ 1237867 w 16029689"/>
              <a:gd name="connsiteY5" fmla="*/ 6850989 h 7060467"/>
              <a:gd name="connsiteX6" fmla="*/ 732964 w 16029689"/>
              <a:gd name="connsiteY6" fmla="*/ 6449844 h 7060467"/>
              <a:gd name="connsiteX0" fmla="*/ 414063 w 15710788"/>
              <a:gd name="connsiteY0" fmla="*/ 6449844 h 6903425"/>
              <a:gd name="connsiteX1" fmla="*/ 7606228 w 15710788"/>
              <a:gd name="connsiteY1" fmla="*/ 3390780 h 6903425"/>
              <a:gd name="connsiteX2" fmla="*/ 15528657 w 15710788"/>
              <a:gd name="connsiteY2" fmla="*/ 0 h 6903425"/>
              <a:gd name="connsiteX3" fmla="*/ 15708558 w 15710788"/>
              <a:gd name="connsiteY3" fmla="*/ 465805 h 6903425"/>
              <a:gd name="connsiteX4" fmla="*/ 9566683 w 15710788"/>
              <a:gd name="connsiteY4" fmla="*/ 3647846 h 6903425"/>
              <a:gd name="connsiteX5" fmla="*/ 918966 w 15710788"/>
              <a:gd name="connsiteY5" fmla="*/ 6850989 h 6903425"/>
              <a:gd name="connsiteX6" fmla="*/ 414063 w 15710788"/>
              <a:gd name="connsiteY6" fmla="*/ 6449844 h 6903425"/>
              <a:gd name="connsiteX0" fmla="*/ 12402 w 15309127"/>
              <a:gd name="connsiteY0" fmla="*/ 6449844 h 6890887"/>
              <a:gd name="connsiteX1" fmla="*/ 7204567 w 15309127"/>
              <a:gd name="connsiteY1" fmla="*/ 3390780 h 6890887"/>
              <a:gd name="connsiteX2" fmla="*/ 15126996 w 15309127"/>
              <a:gd name="connsiteY2" fmla="*/ 0 h 6890887"/>
              <a:gd name="connsiteX3" fmla="*/ 15306897 w 15309127"/>
              <a:gd name="connsiteY3" fmla="*/ 465805 h 6890887"/>
              <a:gd name="connsiteX4" fmla="*/ 9165022 w 15309127"/>
              <a:gd name="connsiteY4" fmla="*/ 3647846 h 6890887"/>
              <a:gd name="connsiteX5" fmla="*/ 517305 w 15309127"/>
              <a:gd name="connsiteY5" fmla="*/ 6850989 h 6890887"/>
              <a:gd name="connsiteX6" fmla="*/ 12402 w 15309127"/>
              <a:gd name="connsiteY6" fmla="*/ 6449844 h 6890887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9186914 w 15331019"/>
              <a:gd name="connsiteY4" fmla="*/ 364784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  <a:gd name="connsiteX0" fmla="*/ 34294 w 15331019"/>
              <a:gd name="connsiteY0" fmla="*/ 6449844 h 6955384"/>
              <a:gd name="connsiteX1" fmla="*/ 7226459 w 15331019"/>
              <a:gd name="connsiteY1" fmla="*/ 3390780 h 6955384"/>
              <a:gd name="connsiteX2" fmla="*/ 15148888 w 15331019"/>
              <a:gd name="connsiteY2" fmla="*/ 0 h 6955384"/>
              <a:gd name="connsiteX3" fmla="*/ 15328789 w 15331019"/>
              <a:gd name="connsiteY3" fmla="*/ 465805 h 6955384"/>
              <a:gd name="connsiteX4" fmla="*/ 8155412 w 15331019"/>
              <a:gd name="connsiteY4" fmla="*/ 3619316 h 6955384"/>
              <a:gd name="connsiteX5" fmla="*/ 266450 w 15331019"/>
              <a:gd name="connsiteY5" fmla="*/ 6923918 h 6955384"/>
              <a:gd name="connsiteX6" fmla="*/ 34294 w 15331019"/>
              <a:gd name="connsiteY6" fmla="*/ 6449844 h 69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1019" h="6955384">
                <a:moveTo>
                  <a:pt x="34294" y="6449844"/>
                </a:moveTo>
                <a:lnTo>
                  <a:pt x="7226459" y="3390780"/>
                </a:lnTo>
                <a:lnTo>
                  <a:pt x="15148888" y="0"/>
                </a:lnTo>
                <a:cubicBezTo>
                  <a:pt x="15320296" y="230176"/>
                  <a:pt x="15338934" y="310268"/>
                  <a:pt x="15328789" y="465805"/>
                </a:cubicBezTo>
                <a:cubicBezTo>
                  <a:pt x="14185717" y="838096"/>
                  <a:pt x="11074432" y="2310761"/>
                  <a:pt x="8155412" y="3619316"/>
                </a:cubicBezTo>
                <a:cubicBezTo>
                  <a:pt x="5732658" y="4581202"/>
                  <a:pt x="1791887" y="6456918"/>
                  <a:pt x="266450" y="6923918"/>
                </a:cubicBezTo>
                <a:cubicBezTo>
                  <a:pt x="8556" y="7035870"/>
                  <a:pt x="-46152" y="6842418"/>
                  <a:pt x="34294" y="64498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59">
            <a:extLst>
              <a:ext uri="{FF2B5EF4-FFF2-40B4-BE49-F238E27FC236}">
                <a16:creationId xmlns:a16="http://schemas.microsoft.com/office/drawing/2014/main" id="{8B03C832-62D7-4C1D-A2C2-C55D05DC1746}"/>
              </a:ext>
            </a:extLst>
          </p:cNvPr>
          <p:cNvSpPr/>
          <p:nvPr/>
        </p:nvSpPr>
        <p:spPr>
          <a:xfrm rot="836984">
            <a:off x="13946337" y="10008691"/>
            <a:ext cx="3472144" cy="2983317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144" h="2983317">
                <a:moveTo>
                  <a:pt x="3472144" y="2983317"/>
                </a:moveTo>
                <a:cubicBezTo>
                  <a:pt x="2635787" y="2330529"/>
                  <a:pt x="1934924" y="1805691"/>
                  <a:pt x="0" y="965663"/>
                </a:cubicBezTo>
                <a:cubicBezTo>
                  <a:pt x="1428072" y="515123"/>
                  <a:pt x="1966815" y="365626"/>
                  <a:pt x="2800375" y="0"/>
                </a:cubicBezTo>
                <a:cubicBezTo>
                  <a:pt x="3062080" y="1378140"/>
                  <a:pt x="3238991" y="1663052"/>
                  <a:pt x="3472144" y="2983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59">
            <a:extLst>
              <a:ext uri="{FF2B5EF4-FFF2-40B4-BE49-F238E27FC236}">
                <a16:creationId xmlns:a16="http://schemas.microsoft.com/office/drawing/2014/main" id="{E8325D49-8412-4305-9884-FF47DE077181}"/>
              </a:ext>
            </a:extLst>
          </p:cNvPr>
          <p:cNvSpPr/>
          <p:nvPr/>
        </p:nvSpPr>
        <p:spPr>
          <a:xfrm rot="836984">
            <a:off x="14753965" y="5828662"/>
            <a:ext cx="2739587" cy="87041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587" h="870419">
                <a:moveTo>
                  <a:pt x="1571543" y="825937"/>
                </a:moveTo>
                <a:cubicBezTo>
                  <a:pt x="653031" y="727462"/>
                  <a:pt x="-41434" y="860565"/>
                  <a:pt x="1924" y="314295"/>
                </a:cubicBezTo>
                <a:cubicBezTo>
                  <a:pt x="20534" y="-163015"/>
                  <a:pt x="696752" y="30215"/>
                  <a:pt x="1477929" y="85882"/>
                </a:cubicBezTo>
                <a:cubicBezTo>
                  <a:pt x="3028149" y="-7604"/>
                  <a:pt x="3253099" y="1102876"/>
                  <a:pt x="1571543" y="8259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59">
            <a:extLst>
              <a:ext uri="{FF2B5EF4-FFF2-40B4-BE49-F238E27FC236}">
                <a16:creationId xmlns:a16="http://schemas.microsoft.com/office/drawing/2014/main" id="{42C79DC0-B311-4520-9BD6-436506E34487}"/>
              </a:ext>
            </a:extLst>
          </p:cNvPr>
          <p:cNvSpPr/>
          <p:nvPr/>
        </p:nvSpPr>
        <p:spPr>
          <a:xfrm rot="836984">
            <a:off x="15794215" y="7851481"/>
            <a:ext cx="1270992" cy="1437378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1571543 w 2525628"/>
              <a:gd name="connsiteY0" fmla="*/ 1106156 h 1141033"/>
              <a:gd name="connsiteX1" fmla="*/ 1924 w 2525628"/>
              <a:gd name="connsiteY1" fmla="*/ 594514 h 1141033"/>
              <a:gd name="connsiteX2" fmla="*/ 949903 w 2525628"/>
              <a:gd name="connsiteY2" fmla="*/ 10464 h 1141033"/>
              <a:gd name="connsiteX3" fmla="*/ 1571543 w 2525628"/>
              <a:gd name="connsiteY3" fmla="*/ 1106156 h 1141033"/>
              <a:gd name="connsiteX0" fmla="*/ 1703891 w 2613174"/>
              <a:gd name="connsiteY0" fmla="*/ 1387271 h 1417065"/>
              <a:gd name="connsiteX1" fmla="*/ 1632 w 2613174"/>
              <a:gd name="connsiteY1" fmla="*/ 594514 h 1417065"/>
              <a:gd name="connsiteX2" fmla="*/ 949611 w 2613174"/>
              <a:gd name="connsiteY2" fmla="*/ 10464 h 1417065"/>
              <a:gd name="connsiteX3" fmla="*/ 1703891 w 2613174"/>
              <a:gd name="connsiteY3" fmla="*/ 1387271 h 1417065"/>
              <a:gd name="connsiteX0" fmla="*/ 754280 w 1663563"/>
              <a:gd name="connsiteY0" fmla="*/ 1380434 h 1410228"/>
              <a:gd name="connsiteX1" fmla="*/ 0 w 1663563"/>
              <a:gd name="connsiteY1" fmla="*/ 3627 h 1410228"/>
              <a:gd name="connsiteX2" fmla="*/ 754280 w 1663563"/>
              <a:gd name="connsiteY2" fmla="*/ 1380434 h 1410228"/>
              <a:gd name="connsiteX0" fmla="*/ 981678 w 1890961"/>
              <a:gd name="connsiteY0" fmla="*/ 1380434 h 1410228"/>
              <a:gd name="connsiteX1" fmla="*/ 227398 w 1890961"/>
              <a:gd name="connsiteY1" fmla="*/ 3627 h 1410228"/>
              <a:gd name="connsiteX2" fmla="*/ 981678 w 1890961"/>
              <a:gd name="connsiteY2" fmla="*/ 1380434 h 1410228"/>
              <a:gd name="connsiteX0" fmla="*/ 1017229 w 1913446"/>
              <a:gd name="connsiteY0" fmla="*/ 1417385 h 1446618"/>
              <a:gd name="connsiteX1" fmla="*/ 222346 w 1913446"/>
              <a:gd name="connsiteY1" fmla="*/ 3555 h 1446618"/>
              <a:gd name="connsiteX2" fmla="*/ 1017229 w 1913446"/>
              <a:gd name="connsiteY2" fmla="*/ 1417385 h 1446618"/>
              <a:gd name="connsiteX0" fmla="*/ 1113570 w 2009787"/>
              <a:gd name="connsiteY0" fmla="*/ 1417385 h 1446618"/>
              <a:gd name="connsiteX1" fmla="*/ 318687 w 2009787"/>
              <a:gd name="connsiteY1" fmla="*/ 3555 h 1446618"/>
              <a:gd name="connsiteX2" fmla="*/ 1113570 w 2009787"/>
              <a:gd name="connsiteY2" fmla="*/ 1417385 h 1446618"/>
              <a:gd name="connsiteX0" fmla="*/ 1113570 w 1404010"/>
              <a:gd name="connsiteY0" fmla="*/ 1418910 h 1418910"/>
              <a:gd name="connsiteX1" fmla="*/ 318687 w 1404010"/>
              <a:gd name="connsiteY1" fmla="*/ 5080 h 1418910"/>
              <a:gd name="connsiteX2" fmla="*/ 1113570 w 1404010"/>
              <a:gd name="connsiteY2" fmla="*/ 1418910 h 1418910"/>
              <a:gd name="connsiteX0" fmla="*/ 1113570 w 1667010"/>
              <a:gd name="connsiteY0" fmla="*/ 1417963 h 1418093"/>
              <a:gd name="connsiteX1" fmla="*/ 318687 w 1667010"/>
              <a:gd name="connsiteY1" fmla="*/ 4133 h 1418093"/>
              <a:gd name="connsiteX2" fmla="*/ 1113570 w 1667010"/>
              <a:gd name="connsiteY2" fmla="*/ 1417963 h 1418093"/>
              <a:gd name="connsiteX0" fmla="*/ 1477963 w 2031403"/>
              <a:gd name="connsiteY0" fmla="*/ 1417963 h 1418093"/>
              <a:gd name="connsiteX1" fmla="*/ 683080 w 2031403"/>
              <a:gd name="connsiteY1" fmla="*/ 4133 h 1418093"/>
              <a:gd name="connsiteX2" fmla="*/ 1477963 w 2031403"/>
              <a:gd name="connsiteY2" fmla="*/ 1417963 h 1418093"/>
              <a:gd name="connsiteX0" fmla="*/ 1026353 w 1355129"/>
              <a:gd name="connsiteY0" fmla="*/ 1472341 h 1472449"/>
              <a:gd name="connsiteX1" fmla="*/ 231470 w 1355129"/>
              <a:gd name="connsiteY1" fmla="*/ 58511 h 1472449"/>
              <a:gd name="connsiteX2" fmla="*/ 1026353 w 1355129"/>
              <a:gd name="connsiteY2" fmla="*/ 1472341 h 1472449"/>
              <a:gd name="connsiteX0" fmla="*/ 999584 w 1262479"/>
              <a:gd name="connsiteY0" fmla="*/ 1486586 h 1562001"/>
              <a:gd name="connsiteX1" fmla="*/ 204701 w 1262479"/>
              <a:gd name="connsiteY1" fmla="*/ 72756 h 1562001"/>
              <a:gd name="connsiteX2" fmla="*/ 999584 w 1262479"/>
              <a:gd name="connsiteY2" fmla="*/ 1486586 h 1562001"/>
              <a:gd name="connsiteX0" fmla="*/ 964931 w 1123074"/>
              <a:gd name="connsiteY0" fmla="*/ 1481834 h 1523921"/>
              <a:gd name="connsiteX1" fmla="*/ 170048 w 1123074"/>
              <a:gd name="connsiteY1" fmla="*/ 68004 h 1523921"/>
              <a:gd name="connsiteX2" fmla="*/ 964931 w 1123074"/>
              <a:gd name="connsiteY2" fmla="*/ 1481834 h 1523921"/>
              <a:gd name="connsiteX0" fmla="*/ 976037 w 1170699"/>
              <a:gd name="connsiteY0" fmla="*/ 1484986 h 1549038"/>
              <a:gd name="connsiteX1" fmla="*/ 181154 w 1170699"/>
              <a:gd name="connsiteY1" fmla="*/ 71156 h 1549038"/>
              <a:gd name="connsiteX2" fmla="*/ 976037 w 1170699"/>
              <a:gd name="connsiteY2" fmla="*/ 1484986 h 154903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47705 w 1047705"/>
              <a:gd name="connsiteY0" fmla="*/ 1394048 h 1394048"/>
              <a:gd name="connsiteX1" fmla="*/ 115938 w 1047705"/>
              <a:gd name="connsiteY1" fmla="*/ 61328 h 1394048"/>
              <a:gd name="connsiteX2" fmla="*/ 1047705 w 1047705"/>
              <a:gd name="connsiteY2" fmla="*/ 1394048 h 1394048"/>
              <a:gd name="connsiteX0" fmla="*/ 1081638 w 1081638"/>
              <a:gd name="connsiteY0" fmla="*/ 1404486 h 1404486"/>
              <a:gd name="connsiteX1" fmla="*/ 149871 w 1081638"/>
              <a:gd name="connsiteY1" fmla="*/ 71766 h 1404486"/>
              <a:gd name="connsiteX2" fmla="*/ 1081638 w 1081638"/>
              <a:gd name="connsiteY2" fmla="*/ 1404486 h 1404486"/>
              <a:gd name="connsiteX0" fmla="*/ 1004873 w 1004873"/>
              <a:gd name="connsiteY0" fmla="*/ 1263526 h 1263526"/>
              <a:gd name="connsiteX1" fmla="*/ 0 w 1004873"/>
              <a:gd name="connsiteY1" fmla="*/ 0 h 1263526"/>
              <a:gd name="connsiteX2" fmla="*/ 1004873 w 1004873"/>
              <a:gd name="connsiteY2" fmla="*/ 1263526 h 1263526"/>
              <a:gd name="connsiteX0" fmla="*/ 1004873 w 1059576"/>
              <a:gd name="connsiteY0" fmla="*/ 1263526 h 1283543"/>
              <a:gd name="connsiteX1" fmla="*/ 0 w 1059576"/>
              <a:gd name="connsiteY1" fmla="*/ 0 h 1283543"/>
              <a:gd name="connsiteX2" fmla="*/ 1004873 w 1059576"/>
              <a:gd name="connsiteY2" fmla="*/ 1263526 h 1283543"/>
              <a:gd name="connsiteX0" fmla="*/ 1058465 w 1111486"/>
              <a:gd name="connsiteY0" fmla="*/ 1281204 h 1297849"/>
              <a:gd name="connsiteX1" fmla="*/ 53592 w 1111486"/>
              <a:gd name="connsiteY1" fmla="*/ 17678 h 1297849"/>
              <a:gd name="connsiteX2" fmla="*/ 1058465 w 1111486"/>
              <a:gd name="connsiteY2" fmla="*/ 1281204 h 1297849"/>
              <a:gd name="connsiteX0" fmla="*/ 1136159 w 1200965"/>
              <a:gd name="connsiteY0" fmla="*/ 1356401 h 1377577"/>
              <a:gd name="connsiteX1" fmla="*/ 131286 w 1200965"/>
              <a:gd name="connsiteY1" fmla="*/ 92875 h 1377577"/>
              <a:gd name="connsiteX2" fmla="*/ 1136159 w 1200965"/>
              <a:gd name="connsiteY2" fmla="*/ 1356401 h 1377577"/>
              <a:gd name="connsiteX0" fmla="*/ 1149209 w 1270992"/>
              <a:gd name="connsiteY0" fmla="*/ 1366058 h 1437378"/>
              <a:gd name="connsiteX1" fmla="*/ 144336 w 1270992"/>
              <a:gd name="connsiteY1" fmla="*/ 102532 h 1437378"/>
              <a:gd name="connsiteX2" fmla="*/ 1149209 w 1270992"/>
              <a:gd name="connsiteY2" fmla="*/ 1366058 h 143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992" h="1437378">
                <a:moveTo>
                  <a:pt x="1149209" y="1366058"/>
                </a:moveTo>
                <a:cubicBezTo>
                  <a:pt x="1603791" y="999188"/>
                  <a:pt x="677797" y="-384038"/>
                  <a:pt x="144336" y="102532"/>
                </a:cubicBezTo>
                <a:cubicBezTo>
                  <a:pt x="-389125" y="589102"/>
                  <a:pt x="694627" y="1732928"/>
                  <a:pt x="1149209" y="136605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59">
            <a:extLst>
              <a:ext uri="{FF2B5EF4-FFF2-40B4-BE49-F238E27FC236}">
                <a16:creationId xmlns:a16="http://schemas.microsoft.com/office/drawing/2014/main" id="{E7A93EFB-8CCC-462B-B52A-FF5940CA18C5}"/>
              </a:ext>
            </a:extLst>
          </p:cNvPr>
          <p:cNvSpPr/>
          <p:nvPr/>
        </p:nvSpPr>
        <p:spPr>
          <a:xfrm rot="836984">
            <a:off x="10947474" y="7282580"/>
            <a:ext cx="2173753" cy="250098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616093 w 2378360"/>
              <a:gd name="connsiteY0" fmla="*/ 2325156 h 2592794"/>
              <a:gd name="connsiteX1" fmla="*/ 294126 w 2378360"/>
              <a:gd name="connsiteY1" fmla="*/ 105143 h 2592794"/>
              <a:gd name="connsiteX2" fmla="*/ 1949266 w 2378360"/>
              <a:gd name="connsiteY2" fmla="*/ 247761 h 2592794"/>
              <a:gd name="connsiteX3" fmla="*/ 2264551 w 2378360"/>
              <a:gd name="connsiteY3" fmla="*/ 2437836 h 2592794"/>
              <a:gd name="connsiteX4" fmla="*/ 616093 w 2378360"/>
              <a:gd name="connsiteY4" fmla="*/ 2325156 h 2592794"/>
              <a:gd name="connsiteX0" fmla="*/ 616093 w 2786597"/>
              <a:gd name="connsiteY0" fmla="*/ 2320823 h 2588461"/>
              <a:gd name="connsiteX1" fmla="*/ 294126 w 2786597"/>
              <a:gd name="connsiteY1" fmla="*/ 100810 h 2588461"/>
              <a:gd name="connsiteX2" fmla="*/ 2673718 w 2786597"/>
              <a:gd name="connsiteY2" fmla="*/ 251914 h 2588461"/>
              <a:gd name="connsiteX3" fmla="*/ 2264551 w 2786597"/>
              <a:gd name="connsiteY3" fmla="*/ 2433503 h 2588461"/>
              <a:gd name="connsiteX4" fmla="*/ 616093 w 2786597"/>
              <a:gd name="connsiteY4" fmla="*/ 2320823 h 2588461"/>
              <a:gd name="connsiteX0" fmla="*/ 143429 w 2254417"/>
              <a:gd name="connsiteY0" fmla="*/ 2259777 h 2527415"/>
              <a:gd name="connsiteX1" fmla="*/ 700977 w 2254417"/>
              <a:gd name="connsiteY1" fmla="*/ 166765 h 2527415"/>
              <a:gd name="connsiteX2" fmla="*/ 2201054 w 2254417"/>
              <a:gd name="connsiteY2" fmla="*/ 190868 h 2527415"/>
              <a:gd name="connsiteX3" fmla="*/ 1791887 w 2254417"/>
              <a:gd name="connsiteY3" fmla="*/ 2372457 h 2527415"/>
              <a:gd name="connsiteX4" fmla="*/ 143429 w 2254417"/>
              <a:gd name="connsiteY4" fmla="*/ 2259777 h 2527415"/>
              <a:gd name="connsiteX0" fmla="*/ 158408 w 2210803"/>
              <a:gd name="connsiteY0" fmla="*/ 2622098 h 2665029"/>
              <a:gd name="connsiteX1" fmla="*/ 657363 w 2210803"/>
              <a:gd name="connsiteY1" fmla="*/ 166765 h 2665029"/>
              <a:gd name="connsiteX2" fmla="*/ 2157440 w 2210803"/>
              <a:gd name="connsiteY2" fmla="*/ 190868 h 2665029"/>
              <a:gd name="connsiteX3" fmla="*/ 1748273 w 2210803"/>
              <a:gd name="connsiteY3" fmla="*/ 2372457 h 2665029"/>
              <a:gd name="connsiteX4" fmla="*/ 158408 w 2210803"/>
              <a:gd name="connsiteY4" fmla="*/ 2622098 h 2665029"/>
              <a:gd name="connsiteX0" fmla="*/ 158408 w 2223560"/>
              <a:gd name="connsiteY0" fmla="*/ 2632312 h 2742851"/>
              <a:gd name="connsiteX1" fmla="*/ 657363 w 2223560"/>
              <a:gd name="connsiteY1" fmla="*/ 176979 h 2742851"/>
              <a:gd name="connsiteX2" fmla="*/ 2157440 w 2223560"/>
              <a:gd name="connsiteY2" fmla="*/ 201082 h 2742851"/>
              <a:gd name="connsiteX3" fmla="*/ 1814593 w 2223560"/>
              <a:gd name="connsiteY3" fmla="*/ 2523227 h 2742851"/>
              <a:gd name="connsiteX4" fmla="*/ 158408 w 2223560"/>
              <a:gd name="connsiteY4" fmla="*/ 2632312 h 2742851"/>
              <a:gd name="connsiteX0" fmla="*/ 148816 w 2211441"/>
              <a:gd name="connsiteY0" fmla="*/ 2549461 h 2660000"/>
              <a:gd name="connsiteX1" fmla="*/ 684321 w 2211441"/>
              <a:gd name="connsiteY1" fmla="*/ 367705 h 2660000"/>
              <a:gd name="connsiteX2" fmla="*/ 2147848 w 2211441"/>
              <a:gd name="connsiteY2" fmla="*/ 118231 h 2660000"/>
              <a:gd name="connsiteX3" fmla="*/ 1805001 w 2211441"/>
              <a:gd name="connsiteY3" fmla="*/ 2440376 h 2660000"/>
              <a:gd name="connsiteX4" fmla="*/ 148816 w 2211441"/>
              <a:gd name="connsiteY4" fmla="*/ 2549461 h 2660000"/>
              <a:gd name="connsiteX0" fmla="*/ 148816 w 2173753"/>
              <a:gd name="connsiteY0" fmla="*/ 2390446 h 2500985"/>
              <a:gd name="connsiteX1" fmla="*/ 684321 w 2173753"/>
              <a:gd name="connsiteY1" fmla="*/ 208690 h 2500985"/>
              <a:gd name="connsiteX2" fmla="*/ 2103192 w 2173753"/>
              <a:gd name="connsiteY2" fmla="*/ 158746 h 2500985"/>
              <a:gd name="connsiteX3" fmla="*/ 1805001 w 2173753"/>
              <a:gd name="connsiteY3" fmla="*/ 2281361 h 2500985"/>
              <a:gd name="connsiteX4" fmla="*/ 148816 w 2173753"/>
              <a:gd name="connsiteY4" fmla="*/ 2390446 h 250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753" h="2500985">
                <a:moveTo>
                  <a:pt x="148816" y="2390446"/>
                </a:moveTo>
                <a:cubicBezTo>
                  <a:pt x="-150160" y="2095820"/>
                  <a:pt x="-11905" y="656565"/>
                  <a:pt x="684321" y="208690"/>
                </a:cubicBezTo>
                <a:cubicBezTo>
                  <a:pt x="1139558" y="127189"/>
                  <a:pt x="1916412" y="-186699"/>
                  <a:pt x="2103192" y="158746"/>
                </a:cubicBezTo>
                <a:cubicBezTo>
                  <a:pt x="2289972" y="504191"/>
                  <a:pt x="2076644" y="1826211"/>
                  <a:pt x="1805001" y="2281361"/>
                </a:cubicBezTo>
                <a:cubicBezTo>
                  <a:pt x="1107402" y="2668741"/>
                  <a:pt x="663793" y="2434966"/>
                  <a:pt x="148816" y="2390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59">
            <a:extLst>
              <a:ext uri="{FF2B5EF4-FFF2-40B4-BE49-F238E27FC236}">
                <a16:creationId xmlns:a16="http://schemas.microsoft.com/office/drawing/2014/main" id="{09BC27F1-0D31-44D2-B227-CF80A87A7598}"/>
              </a:ext>
            </a:extLst>
          </p:cNvPr>
          <p:cNvSpPr/>
          <p:nvPr/>
        </p:nvSpPr>
        <p:spPr>
          <a:xfrm rot="1034539">
            <a:off x="10185614" y="10385146"/>
            <a:ext cx="2474652" cy="3675965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423869 w 2030973"/>
              <a:gd name="connsiteY6" fmla="*/ 3063748 h 3109112"/>
              <a:gd name="connsiteX7" fmla="*/ 0 w 2030973"/>
              <a:gd name="connsiteY7" fmla="*/ 338502 h 3109112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366413 h 3137023"/>
              <a:gd name="connsiteX3" fmla="*/ 2030973 w 2030973"/>
              <a:gd name="connsiteY3" fmla="*/ 2798521 h 3137023"/>
              <a:gd name="connsiteX4" fmla="*/ 1692471 w 2030973"/>
              <a:gd name="connsiteY4" fmla="*/ 3137023 h 3137023"/>
              <a:gd name="connsiteX5" fmla="*/ 423869 w 2030973"/>
              <a:gd name="connsiteY5" fmla="*/ 3091659 h 3137023"/>
              <a:gd name="connsiteX6" fmla="*/ 0 w 2030973"/>
              <a:gd name="connsiteY6" fmla="*/ 366413 h 3137023"/>
              <a:gd name="connsiteX0" fmla="*/ 0 w 2030973"/>
              <a:gd name="connsiteY0" fmla="*/ 366413 h 3137023"/>
              <a:gd name="connsiteX1" fmla="*/ 1692471 w 2030973"/>
              <a:gd name="connsiteY1" fmla="*/ 27911 h 3137023"/>
              <a:gd name="connsiteX2" fmla="*/ 2030973 w 2030973"/>
              <a:gd name="connsiteY2" fmla="*/ 2798521 h 3137023"/>
              <a:gd name="connsiteX3" fmla="*/ 1692471 w 2030973"/>
              <a:gd name="connsiteY3" fmla="*/ 3137023 h 3137023"/>
              <a:gd name="connsiteX4" fmla="*/ 423869 w 2030973"/>
              <a:gd name="connsiteY4" fmla="*/ 3091659 h 3137023"/>
              <a:gd name="connsiteX5" fmla="*/ 0 w 2030973"/>
              <a:gd name="connsiteY5" fmla="*/ 366413 h 3137023"/>
              <a:gd name="connsiteX0" fmla="*/ 0 w 1878476"/>
              <a:gd name="connsiteY0" fmla="*/ 366413 h 3137023"/>
              <a:gd name="connsiteX1" fmla="*/ 1692471 w 1878476"/>
              <a:gd name="connsiteY1" fmla="*/ 27911 h 3137023"/>
              <a:gd name="connsiteX2" fmla="*/ 1692471 w 1878476"/>
              <a:gd name="connsiteY2" fmla="*/ 3137023 h 3137023"/>
              <a:gd name="connsiteX3" fmla="*/ 423869 w 1878476"/>
              <a:gd name="connsiteY3" fmla="*/ 3091659 h 3137023"/>
              <a:gd name="connsiteX4" fmla="*/ 0 w 1878476"/>
              <a:gd name="connsiteY4" fmla="*/ 366413 h 3137023"/>
              <a:gd name="connsiteX0" fmla="*/ 45532 w 1613122"/>
              <a:gd name="connsiteY0" fmla="*/ 247500 h 3283770"/>
              <a:gd name="connsiteX1" fmla="*/ 1427117 w 1613122"/>
              <a:gd name="connsiteY1" fmla="*/ 174658 h 3283770"/>
              <a:gd name="connsiteX2" fmla="*/ 1427117 w 1613122"/>
              <a:gd name="connsiteY2" fmla="*/ 3283770 h 3283770"/>
              <a:gd name="connsiteX3" fmla="*/ 158515 w 1613122"/>
              <a:gd name="connsiteY3" fmla="*/ 3238406 h 3283770"/>
              <a:gd name="connsiteX4" fmla="*/ 45532 w 1613122"/>
              <a:gd name="connsiteY4" fmla="*/ 247500 h 3283770"/>
              <a:gd name="connsiteX0" fmla="*/ 45532 w 1613122"/>
              <a:gd name="connsiteY0" fmla="*/ 150184 h 3186454"/>
              <a:gd name="connsiteX1" fmla="*/ 1427117 w 1613122"/>
              <a:gd name="connsiteY1" fmla="*/ 77342 h 3186454"/>
              <a:gd name="connsiteX2" fmla="*/ 1427117 w 1613122"/>
              <a:gd name="connsiteY2" fmla="*/ 3186454 h 3186454"/>
              <a:gd name="connsiteX3" fmla="*/ 158515 w 1613122"/>
              <a:gd name="connsiteY3" fmla="*/ 3141090 h 3186454"/>
              <a:gd name="connsiteX4" fmla="*/ 45532 w 1613122"/>
              <a:gd name="connsiteY4" fmla="*/ 150184 h 3186454"/>
              <a:gd name="connsiteX0" fmla="*/ 45532 w 2520184"/>
              <a:gd name="connsiteY0" fmla="*/ 150184 h 3675965"/>
              <a:gd name="connsiteX1" fmla="*/ 1427117 w 2520184"/>
              <a:gd name="connsiteY1" fmla="*/ 77342 h 3675965"/>
              <a:gd name="connsiteX2" fmla="*/ 2490897 w 2520184"/>
              <a:gd name="connsiteY2" fmla="*/ 3675965 h 3675965"/>
              <a:gd name="connsiteX3" fmla="*/ 158515 w 2520184"/>
              <a:gd name="connsiteY3" fmla="*/ 3141090 h 3675965"/>
              <a:gd name="connsiteX4" fmla="*/ 45532 w 2520184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  <a:gd name="connsiteX0" fmla="*/ 0 w 2474652"/>
              <a:gd name="connsiteY0" fmla="*/ 150184 h 3675965"/>
              <a:gd name="connsiteX1" fmla="*/ 1381585 w 2474652"/>
              <a:gd name="connsiteY1" fmla="*/ 77342 h 3675965"/>
              <a:gd name="connsiteX2" fmla="*/ 2445365 w 2474652"/>
              <a:gd name="connsiteY2" fmla="*/ 3675965 h 3675965"/>
              <a:gd name="connsiteX3" fmla="*/ 1324858 w 2474652"/>
              <a:gd name="connsiteY3" fmla="*/ 3468189 h 3675965"/>
              <a:gd name="connsiteX4" fmla="*/ 0 w 2474652"/>
              <a:gd name="connsiteY4" fmla="*/ 150184 h 367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652" h="3675965">
                <a:moveTo>
                  <a:pt x="0" y="150184"/>
                </a:moveTo>
                <a:cubicBezTo>
                  <a:pt x="580724" y="-138108"/>
                  <a:pt x="1043090" y="77342"/>
                  <a:pt x="1381585" y="77342"/>
                </a:cubicBezTo>
                <a:cubicBezTo>
                  <a:pt x="1663663" y="539110"/>
                  <a:pt x="2656799" y="3165340"/>
                  <a:pt x="2445365" y="3675965"/>
                </a:cubicBezTo>
                <a:lnTo>
                  <a:pt x="1324858" y="3468189"/>
                </a:lnTo>
                <a:cubicBezTo>
                  <a:pt x="1042780" y="3006421"/>
                  <a:pt x="14228" y="660809"/>
                  <a:pt x="0" y="1501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59">
            <a:extLst>
              <a:ext uri="{FF2B5EF4-FFF2-40B4-BE49-F238E27FC236}">
                <a16:creationId xmlns:a16="http://schemas.microsoft.com/office/drawing/2014/main" id="{C3F9A60D-D23A-45B7-8C6F-B2E849B630FD}"/>
              </a:ext>
            </a:extLst>
          </p:cNvPr>
          <p:cNvSpPr/>
          <p:nvPr/>
        </p:nvSpPr>
        <p:spPr>
          <a:xfrm>
            <a:off x="14205236" y="13174151"/>
            <a:ext cx="954042" cy="1456829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274915 w 2031122"/>
              <a:gd name="connsiteY6" fmla="*/ 3039045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312826 w 2069033"/>
              <a:gd name="connsiteY6" fmla="*/ 3039045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3 w 2069033"/>
              <a:gd name="connsiteY7" fmla="*/ 2179425 h 3109112"/>
              <a:gd name="connsiteX8" fmla="*/ 38060 w 2069033"/>
              <a:gd name="connsiteY8" fmla="*/ 338502 h 3109112"/>
              <a:gd name="connsiteX0" fmla="*/ 38060 w 2069033"/>
              <a:gd name="connsiteY0" fmla="*/ 338502 h 3109112"/>
              <a:gd name="connsiteX1" fmla="*/ 376562 w 2069033"/>
              <a:gd name="connsiteY1" fmla="*/ 0 h 3109112"/>
              <a:gd name="connsiteX2" fmla="*/ 1730531 w 2069033"/>
              <a:gd name="connsiteY2" fmla="*/ 0 h 3109112"/>
              <a:gd name="connsiteX3" fmla="*/ 2069033 w 2069033"/>
              <a:gd name="connsiteY3" fmla="*/ 338502 h 3109112"/>
              <a:gd name="connsiteX4" fmla="*/ 2069033 w 2069033"/>
              <a:gd name="connsiteY4" fmla="*/ 2770610 h 3109112"/>
              <a:gd name="connsiteX5" fmla="*/ 1730531 w 2069033"/>
              <a:gd name="connsiteY5" fmla="*/ 3109112 h 3109112"/>
              <a:gd name="connsiteX6" fmla="*/ 263126 w 2069033"/>
              <a:gd name="connsiteY6" fmla="*/ 3088449 h 3109112"/>
              <a:gd name="connsiteX7" fmla="*/ 81714 w 2069033"/>
              <a:gd name="connsiteY7" fmla="*/ 2327639 h 3109112"/>
              <a:gd name="connsiteX8" fmla="*/ 38060 w 2069033"/>
              <a:gd name="connsiteY8" fmla="*/ 338502 h 3109112"/>
              <a:gd name="connsiteX0" fmla="*/ 17327 w 2048300"/>
              <a:gd name="connsiteY0" fmla="*/ 338502 h 3109112"/>
              <a:gd name="connsiteX1" fmla="*/ 355829 w 2048300"/>
              <a:gd name="connsiteY1" fmla="*/ 0 h 3109112"/>
              <a:gd name="connsiteX2" fmla="*/ 1709798 w 2048300"/>
              <a:gd name="connsiteY2" fmla="*/ 0 h 3109112"/>
              <a:gd name="connsiteX3" fmla="*/ 2048300 w 2048300"/>
              <a:gd name="connsiteY3" fmla="*/ 338502 h 3109112"/>
              <a:gd name="connsiteX4" fmla="*/ 2048300 w 2048300"/>
              <a:gd name="connsiteY4" fmla="*/ 2770610 h 3109112"/>
              <a:gd name="connsiteX5" fmla="*/ 1709798 w 2048300"/>
              <a:gd name="connsiteY5" fmla="*/ 3109112 h 3109112"/>
              <a:gd name="connsiteX6" fmla="*/ 242393 w 2048300"/>
              <a:gd name="connsiteY6" fmla="*/ 3088449 h 3109112"/>
              <a:gd name="connsiteX7" fmla="*/ 60981 w 2048300"/>
              <a:gd name="connsiteY7" fmla="*/ 2327639 h 3109112"/>
              <a:gd name="connsiteX8" fmla="*/ 17327 w 2048300"/>
              <a:gd name="connsiteY8" fmla="*/ 338502 h 310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8300" h="3109112">
                <a:moveTo>
                  <a:pt x="17327" y="338502"/>
                </a:moveTo>
                <a:cubicBezTo>
                  <a:pt x="17327" y="151553"/>
                  <a:pt x="168880" y="0"/>
                  <a:pt x="355829" y="0"/>
                </a:cubicBezTo>
                <a:lnTo>
                  <a:pt x="1709798" y="0"/>
                </a:lnTo>
                <a:cubicBezTo>
                  <a:pt x="1896747" y="0"/>
                  <a:pt x="2048300" y="151553"/>
                  <a:pt x="2048300" y="338502"/>
                </a:cubicBezTo>
                <a:lnTo>
                  <a:pt x="2048300" y="2770610"/>
                </a:lnTo>
                <a:cubicBezTo>
                  <a:pt x="2048300" y="2957559"/>
                  <a:pt x="1896747" y="3109112"/>
                  <a:pt x="1709798" y="3109112"/>
                </a:cubicBezTo>
                <a:lnTo>
                  <a:pt x="242393" y="3088449"/>
                </a:lnTo>
                <a:cubicBezTo>
                  <a:pt x="-57893" y="2826698"/>
                  <a:pt x="60981" y="2514588"/>
                  <a:pt x="60981" y="2327639"/>
                </a:cubicBezTo>
                <a:cubicBezTo>
                  <a:pt x="-42804" y="1482585"/>
                  <a:pt x="17327" y="1149205"/>
                  <a:pt x="17327" y="3385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59">
            <a:extLst>
              <a:ext uri="{FF2B5EF4-FFF2-40B4-BE49-F238E27FC236}">
                <a16:creationId xmlns:a16="http://schemas.microsoft.com/office/drawing/2014/main" id="{04560347-1E9D-4BD8-AA25-7FE7BE0C3258}"/>
              </a:ext>
            </a:extLst>
          </p:cNvPr>
          <p:cNvSpPr/>
          <p:nvPr/>
        </p:nvSpPr>
        <p:spPr>
          <a:xfrm rot="836984">
            <a:off x="15906200" y="19232383"/>
            <a:ext cx="1026266" cy="1102751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: Rounded Corners 59">
            <a:extLst>
              <a:ext uri="{FF2B5EF4-FFF2-40B4-BE49-F238E27FC236}">
                <a16:creationId xmlns:a16="http://schemas.microsoft.com/office/drawing/2014/main" id="{A19F0BF1-E100-479A-80A5-33B237702A67}"/>
              </a:ext>
            </a:extLst>
          </p:cNvPr>
          <p:cNvSpPr/>
          <p:nvPr/>
        </p:nvSpPr>
        <p:spPr>
          <a:xfrm rot="836984">
            <a:off x="12037815" y="23121335"/>
            <a:ext cx="5143827" cy="3553670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0 w 2964059"/>
              <a:gd name="connsiteY0" fmla="*/ 1047333 h 3109112"/>
              <a:gd name="connsiteX1" fmla="*/ 1271588 w 2964059"/>
              <a:gd name="connsiteY1" fmla="*/ 0 h 3109112"/>
              <a:gd name="connsiteX2" fmla="*/ 2625557 w 2964059"/>
              <a:gd name="connsiteY2" fmla="*/ 0 h 3109112"/>
              <a:gd name="connsiteX3" fmla="*/ 2964059 w 2964059"/>
              <a:gd name="connsiteY3" fmla="*/ 338502 h 3109112"/>
              <a:gd name="connsiteX4" fmla="*/ 2964059 w 2964059"/>
              <a:gd name="connsiteY4" fmla="*/ 2770610 h 3109112"/>
              <a:gd name="connsiteX5" fmla="*/ 2625557 w 2964059"/>
              <a:gd name="connsiteY5" fmla="*/ 3109112 h 3109112"/>
              <a:gd name="connsiteX6" fmla="*/ 1356955 w 2964059"/>
              <a:gd name="connsiteY6" fmla="*/ 3063748 h 3109112"/>
              <a:gd name="connsiteX7" fmla="*/ 1076142 w 2964059"/>
              <a:gd name="connsiteY7" fmla="*/ 2179426 h 3109112"/>
              <a:gd name="connsiteX8" fmla="*/ 0 w 2964059"/>
              <a:gd name="connsiteY8" fmla="*/ 1047333 h 3109112"/>
              <a:gd name="connsiteX0" fmla="*/ 0 w 2964059"/>
              <a:gd name="connsiteY0" fmla="*/ 1047333 h 3209268"/>
              <a:gd name="connsiteX1" fmla="*/ 1271588 w 2964059"/>
              <a:gd name="connsiteY1" fmla="*/ 0 h 3209268"/>
              <a:gd name="connsiteX2" fmla="*/ 2625557 w 2964059"/>
              <a:gd name="connsiteY2" fmla="*/ 0 h 3209268"/>
              <a:gd name="connsiteX3" fmla="*/ 2964059 w 2964059"/>
              <a:gd name="connsiteY3" fmla="*/ 338502 h 3209268"/>
              <a:gd name="connsiteX4" fmla="*/ 2964059 w 2964059"/>
              <a:gd name="connsiteY4" fmla="*/ 2770610 h 3209268"/>
              <a:gd name="connsiteX5" fmla="*/ 2625557 w 2964059"/>
              <a:gd name="connsiteY5" fmla="*/ 3109112 h 3209268"/>
              <a:gd name="connsiteX6" fmla="*/ 1356955 w 2964059"/>
              <a:gd name="connsiteY6" fmla="*/ 3063748 h 3209268"/>
              <a:gd name="connsiteX7" fmla="*/ 785497 w 2964059"/>
              <a:gd name="connsiteY7" fmla="*/ 3169956 h 3209268"/>
              <a:gd name="connsiteX8" fmla="*/ 0 w 2964059"/>
              <a:gd name="connsiteY8" fmla="*/ 1047333 h 3209268"/>
              <a:gd name="connsiteX0" fmla="*/ 0 w 2964059"/>
              <a:gd name="connsiteY0" fmla="*/ 1047333 h 3326517"/>
              <a:gd name="connsiteX1" fmla="*/ 1271588 w 2964059"/>
              <a:gd name="connsiteY1" fmla="*/ 0 h 3326517"/>
              <a:gd name="connsiteX2" fmla="*/ 2625557 w 2964059"/>
              <a:gd name="connsiteY2" fmla="*/ 0 h 3326517"/>
              <a:gd name="connsiteX3" fmla="*/ 2964059 w 2964059"/>
              <a:gd name="connsiteY3" fmla="*/ 338502 h 3326517"/>
              <a:gd name="connsiteX4" fmla="*/ 2964059 w 2964059"/>
              <a:gd name="connsiteY4" fmla="*/ 2770610 h 3326517"/>
              <a:gd name="connsiteX5" fmla="*/ 2625557 w 2964059"/>
              <a:gd name="connsiteY5" fmla="*/ 3109112 h 3326517"/>
              <a:gd name="connsiteX6" fmla="*/ 1356955 w 2964059"/>
              <a:gd name="connsiteY6" fmla="*/ 3063748 h 3326517"/>
              <a:gd name="connsiteX7" fmla="*/ 785497 w 2964059"/>
              <a:gd name="connsiteY7" fmla="*/ 3169956 h 3326517"/>
              <a:gd name="connsiteX8" fmla="*/ 0 w 2964059"/>
              <a:gd name="connsiteY8" fmla="*/ 1047333 h 3326517"/>
              <a:gd name="connsiteX0" fmla="*/ 0 w 2964059"/>
              <a:gd name="connsiteY0" fmla="*/ 1047333 h 3321634"/>
              <a:gd name="connsiteX1" fmla="*/ 1271588 w 2964059"/>
              <a:gd name="connsiteY1" fmla="*/ 0 h 3321634"/>
              <a:gd name="connsiteX2" fmla="*/ 2625557 w 2964059"/>
              <a:gd name="connsiteY2" fmla="*/ 0 h 3321634"/>
              <a:gd name="connsiteX3" fmla="*/ 2964059 w 2964059"/>
              <a:gd name="connsiteY3" fmla="*/ 338502 h 3321634"/>
              <a:gd name="connsiteX4" fmla="*/ 2964059 w 2964059"/>
              <a:gd name="connsiteY4" fmla="*/ 2770610 h 3321634"/>
              <a:gd name="connsiteX5" fmla="*/ 2625557 w 2964059"/>
              <a:gd name="connsiteY5" fmla="*/ 3109112 h 3321634"/>
              <a:gd name="connsiteX6" fmla="*/ 1356955 w 2964059"/>
              <a:gd name="connsiteY6" fmla="*/ 3063748 h 3321634"/>
              <a:gd name="connsiteX7" fmla="*/ 760239 w 2964059"/>
              <a:gd name="connsiteY7" fmla="*/ 3164303 h 3321634"/>
              <a:gd name="connsiteX8" fmla="*/ 0 w 2964059"/>
              <a:gd name="connsiteY8" fmla="*/ 1047333 h 3321634"/>
              <a:gd name="connsiteX0" fmla="*/ 0 w 2964059"/>
              <a:gd name="connsiteY0" fmla="*/ 1047333 h 3164303"/>
              <a:gd name="connsiteX1" fmla="*/ 1271588 w 2964059"/>
              <a:gd name="connsiteY1" fmla="*/ 0 h 3164303"/>
              <a:gd name="connsiteX2" fmla="*/ 2625557 w 2964059"/>
              <a:gd name="connsiteY2" fmla="*/ 0 h 3164303"/>
              <a:gd name="connsiteX3" fmla="*/ 2964059 w 2964059"/>
              <a:gd name="connsiteY3" fmla="*/ 338502 h 3164303"/>
              <a:gd name="connsiteX4" fmla="*/ 2964059 w 2964059"/>
              <a:gd name="connsiteY4" fmla="*/ 2770610 h 3164303"/>
              <a:gd name="connsiteX5" fmla="*/ 2625557 w 2964059"/>
              <a:gd name="connsiteY5" fmla="*/ 3109112 h 3164303"/>
              <a:gd name="connsiteX6" fmla="*/ 760239 w 2964059"/>
              <a:gd name="connsiteY6" fmla="*/ 3164303 h 3164303"/>
              <a:gd name="connsiteX7" fmla="*/ 0 w 2964059"/>
              <a:gd name="connsiteY7" fmla="*/ 1047333 h 3164303"/>
              <a:gd name="connsiteX0" fmla="*/ 0 w 2964059"/>
              <a:gd name="connsiteY0" fmla="*/ 1047333 h 3295121"/>
              <a:gd name="connsiteX1" fmla="*/ 1271588 w 2964059"/>
              <a:gd name="connsiteY1" fmla="*/ 0 h 3295121"/>
              <a:gd name="connsiteX2" fmla="*/ 2625557 w 2964059"/>
              <a:gd name="connsiteY2" fmla="*/ 0 h 3295121"/>
              <a:gd name="connsiteX3" fmla="*/ 2964059 w 2964059"/>
              <a:gd name="connsiteY3" fmla="*/ 338502 h 3295121"/>
              <a:gd name="connsiteX4" fmla="*/ 2964059 w 2964059"/>
              <a:gd name="connsiteY4" fmla="*/ 2770610 h 3295121"/>
              <a:gd name="connsiteX5" fmla="*/ 760239 w 2964059"/>
              <a:gd name="connsiteY5" fmla="*/ 3164303 h 3295121"/>
              <a:gd name="connsiteX6" fmla="*/ 0 w 2964059"/>
              <a:gd name="connsiteY6" fmla="*/ 1047333 h 3295121"/>
              <a:gd name="connsiteX0" fmla="*/ 0 w 5143827"/>
              <a:gd name="connsiteY0" fmla="*/ 1047333 h 3211960"/>
              <a:gd name="connsiteX1" fmla="*/ 1271588 w 5143827"/>
              <a:gd name="connsiteY1" fmla="*/ 0 h 3211960"/>
              <a:gd name="connsiteX2" fmla="*/ 2625557 w 5143827"/>
              <a:gd name="connsiteY2" fmla="*/ 0 h 3211960"/>
              <a:gd name="connsiteX3" fmla="*/ 2964059 w 5143827"/>
              <a:gd name="connsiteY3" fmla="*/ 338502 h 3211960"/>
              <a:gd name="connsiteX4" fmla="*/ 5143827 w 5143827"/>
              <a:gd name="connsiteY4" fmla="*/ 1895223 h 3211960"/>
              <a:gd name="connsiteX5" fmla="*/ 760239 w 5143827"/>
              <a:gd name="connsiteY5" fmla="*/ 3164303 h 3211960"/>
              <a:gd name="connsiteX6" fmla="*/ 0 w 5143827"/>
              <a:gd name="connsiteY6" fmla="*/ 1047333 h 3211960"/>
              <a:gd name="connsiteX0" fmla="*/ 0 w 5143827"/>
              <a:gd name="connsiteY0" fmla="*/ 1047333 h 3207174"/>
              <a:gd name="connsiteX1" fmla="*/ 1271588 w 5143827"/>
              <a:gd name="connsiteY1" fmla="*/ 0 h 3207174"/>
              <a:gd name="connsiteX2" fmla="*/ 2625557 w 5143827"/>
              <a:gd name="connsiteY2" fmla="*/ 0 h 3207174"/>
              <a:gd name="connsiteX3" fmla="*/ 2964059 w 5143827"/>
              <a:gd name="connsiteY3" fmla="*/ 338502 h 3207174"/>
              <a:gd name="connsiteX4" fmla="*/ 5143827 w 5143827"/>
              <a:gd name="connsiteY4" fmla="*/ 1895223 h 3207174"/>
              <a:gd name="connsiteX5" fmla="*/ 760239 w 5143827"/>
              <a:gd name="connsiteY5" fmla="*/ 3164303 h 3207174"/>
              <a:gd name="connsiteX6" fmla="*/ 0 w 5143827"/>
              <a:gd name="connsiteY6" fmla="*/ 1047333 h 3207174"/>
              <a:gd name="connsiteX0" fmla="*/ 0 w 5143827"/>
              <a:gd name="connsiteY0" fmla="*/ 1047333 h 3164303"/>
              <a:gd name="connsiteX1" fmla="*/ 1271588 w 5143827"/>
              <a:gd name="connsiteY1" fmla="*/ 0 h 3164303"/>
              <a:gd name="connsiteX2" fmla="*/ 2625557 w 5143827"/>
              <a:gd name="connsiteY2" fmla="*/ 0 h 3164303"/>
              <a:gd name="connsiteX3" fmla="*/ 2964059 w 5143827"/>
              <a:gd name="connsiteY3" fmla="*/ 338502 h 3164303"/>
              <a:gd name="connsiteX4" fmla="*/ 5143827 w 5143827"/>
              <a:gd name="connsiteY4" fmla="*/ 1895223 h 3164303"/>
              <a:gd name="connsiteX5" fmla="*/ 760239 w 5143827"/>
              <a:gd name="connsiteY5" fmla="*/ 3164303 h 3164303"/>
              <a:gd name="connsiteX6" fmla="*/ 0 w 5143827"/>
              <a:gd name="connsiteY6" fmla="*/ 1047333 h 31643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625557 w 5143827"/>
              <a:gd name="connsiteY2" fmla="*/ 0 h 3231703"/>
              <a:gd name="connsiteX3" fmla="*/ 2964059 w 5143827"/>
              <a:gd name="connsiteY3" fmla="*/ 338502 h 3231703"/>
              <a:gd name="connsiteX4" fmla="*/ 5143827 w 5143827"/>
              <a:gd name="connsiteY4" fmla="*/ 1895223 h 3231703"/>
              <a:gd name="connsiteX5" fmla="*/ 776980 w 5143827"/>
              <a:gd name="connsiteY5" fmla="*/ 3231703 h 3231703"/>
              <a:gd name="connsiteX6" fmla="*/ 0 w 5143827"/>
              <a:gd name="connsiteY6" fmla="*/ 1047333 h 3231703"/>
              <a:gd name="connsiteX0" fmla="*/ 0 w 5143827"/>
              <a:gd name="connsiteY0" fmla="*/ 1047333 h 3231703"/>
              <a:gd name="connsiteX1" fmla="*/ 1271588 w 5143827"/>
              <a:gd name="connsiteY1" fmla="*/ 0 h 3231703"/>
              <a:gd name="connsiteX2" fmla="*/ 2964059 w 5143827"/>
              <a:gd name="connsiteY2" fmla="*/ 338502 h 3231703"/>
              <a:gd name="connsiteX3" fmla="*/ 5143827 w 5143827"/>
              <a:gd name="connsiteY3" fmla="*/ 1895223 h 3231703"/>
              <a:gd name="connsiteX4" fmla="*/ 776980 w 5143827"/>
              <a:gd name="connsiteY4" fmla="*/ 3231703 h 3231703"/>
              <a:gd name="connsiteX5" fmla="*/ 0 w 5143827"/>
              <a:gd name="connsiteY5" fmla="*/ 1047333 h 3231703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964059 w 5143827"/>
              <a:gd name="connsiteY2" fmla="*/ 441960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150791 h 3335161"/>
              <a:gd name="connsiteX1" fmla="*/ 1544050 w 5143827"/>
              <a:gd name="connsiteY1" fmla="*/ 0 h 3335161"/>
              <a:gd name="connsiteX2" fmla="*/ 2733884 w 5143827"/>
              <a:gd name="connsiteY2" fmla="*/ 427575 h 3335161"/>
              <a:gd name="connsiteX3" fmla="*/ 5143827 w 5143827"/>
              <a:gd name="connsiteY3" fmla="*/ 1998681 h 3335161"/>
              <a:gd name="connsiteX4" fmla="*/ 776980 w 5143827"/>
              <a:gd name="connsiteY4" fmla="*/ 3335161 h 3335161"/>
              <a:gd name="connsiteX5" fmla="*/ 0 w 5143827"/>
              <a:gd name="connsiteY5" fmla="*/ 1150791 h 3335161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2733884 w 5143827"/>
              <a:gd name="connsiteY2" fmla="*/ 646084 h 3553670"/>
              <a:gd name="connsiteX3" fmla="*/ 5143827 w 5143827"/>
              <a:gd name="connsiteY3" fmla="*/ 2217190 h 3553670"/>
              <a:gd name="connsiteX4" fmla="*/ 776980 w 5143827"/>
              <a:gd name="connsiteY4" fmla="*/ 3553670 h 3553670"/>
              <a:gd name="connsiteX5" fmla="*/ 0 w 5143827"/>
              <a:gd name="connsiteY5" fmla="*/ 1369300 h 3553670"/>
              <a:gd name="connsiteX0" fmla="*/ 0 w 5143827"/>
              <a:gd name="connsiteY0" fmla="*/ 1369300 h 3553670"/>
              <a:gd name="connsiteX1" fmla="*/ 1847567 w 5143827"/>
              <a:gd name="connsiteY1" fmla="*/ 0 h 3553670"/>
              <a:gd name="connsiteX2" fmla="*/ 5143827 w 5143827"/>
              <a:gd name="connsiteY2" fmla="*/ 2217190 h 3553670"/>
              <a:gd name="connsiteX3" fmla="*/ 776980 w 5143827"/>
              <a:gd name="connsiteY3" fmla="*/ 3553670 h 3553670"/>
              <a:gd name="connsiteX4" fmla="*/ 0 w 5143827"/>
              <a:gd name="connsiteY4" fmla="*/ 1369300 h 35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827" h="3553670">
                <a:moveTo>
                  <a:pt x="0" y="1369300"/>
                </a:moveTo>
                <a:cubicBezTo>
                  <a:pt x="227674" y="994606"/>
                  <a:pt x="1660618" y="0"/>
                  <a:pt x="1847567" y="0"/>
                </a:cubicBezTo>
                <a:lnTo>
                  <a:pt x="5143827" y="2217190"/>
                </a:lnTo>
                <a:cubicBezTo>
                  <a:pt x="3903693" y="2535247"/>
                  <a:pt x="1487934" y="3321865"/>
                  <a:pt x="776980" y="3553670"/>
                </a:cubicBezTo>
                <a:cubicBezTo>
                  <a:pt x="570120" y="2733801"/>
                  <a:pt x="157411" y="2045492"/>
                  <a:pt x="0" y="13693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D4876F8-0932-4331-8AE5-E81C4DAD30AD}"/>
              </a:ext>
            </a:extLst>
          </p:cNvPr>
          <p:cNvSpPr/>
          <p:nvPr/>
        </p:nvSpPr>
        <p:spPr>
          <a:xfrm>
            <a:off x="20987297" y="24496626"/>
            <a:ext cx="2935693" cy="8242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: Rounded Corners 59">
            <a:extLst>
              <a:ext uri="{FF2B5EF4-FFF2-40B4-BE49-F238E27FC236}">
                <a16:creationId xmlns:a16="http://schemas.microsoft.com/office/drawing/2014/main" id="{836A5441-FAE0-410F-9B9A-B1C5D30C6DCA}"/>
              </a:ext>
            </a:extLst>
          </p:cNvPr>
          <p:cNvSpPr/>
          <p:nvPr/>
        </p:nvSpPr>
        <p:spPr>
          <a:xfrm rot="836984">
            <a:off x="13002438" y="19741623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D4863D7-4496-4002-93A1-242385232007}"/>
              </a:ext>
            </a:extLst>
          </p:cNvPr>
          <p:cNvSpPr txBox="1"/>
          <p:nvPr/>
        </p:nvSpPr>
        <p:spPr>
          <a:xfrm>
            <a:off x="21007262" y="24561365"/>
            <a:ext cx="309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Grape Fence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29E0D9-2911-4CF3-A44D-32ACF2ED20D9}"/>
              </a:ext>
            </a:extLst>
          </p:cNvPr>
          <p:cNvSpPr txBox="1"/>
          <p:nvPr/>
        </p:nvSpPr>
        <p:spPr>
          <a:xfrm rot="21383392">
            <a:off x="29861217" y="24993817"/>
            <a:ext cx="917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Currants/Gooseberry/Raspberry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11A1E66-D18B-4623-92F7-97EB6BCB7752}"/>
              </a:ext>
            </a:extLst>
          </p:cNvPr>
          <p:cNvSpPr txBox="1"/>
          <p:nvPr/>
        </p:nvSpPr>
        <p:spPr>
          <a:xfrm rot="881955">
            <a:off x="26762522" y="8672173"/>
            <a:ext cx="538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Currants/Raspberry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03F92DC-932A-48FF-AA68-127756CDAE6D}"/>
              </a:ext>
            </a:extLst>
          </p:cNvPr>
          <p:cNvSpPr txBox="1"/>
          <p:nvPr/>
        </p:nvSpPr>
        <p:spPr>
          <a:xfrm>
            <a:off x="14786524" y="10587174"/>
            <a:ext cx="2486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Vegetable Bed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C91FE63-8DA9-4C09-968E-1FCFE884F3D1}"/>
              </a:ext>
            </a:extLst>
          </p:cNvPr>
          <p:cNvSpPr txBox="1"/>
          <p:nvPr/>
        </p:nvSpPr>
        <p:spPr>
          <a:xfrm>
            <a:off x="13476708" y="13447693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Raised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053CE1-1713-4FD4-AE8F-904551A08AFA}"/>
              </a:ext>
            </a:extLst>
          </p:cNvPr>
          <p:cNvSpPr txBox="1"/>
          <p:nvPr/>
        </p:nvSpPr>
        <p:spPr>
          <a:xfrm>
            <a:off x="15153968" y="19344259"/>
            <a:ext cx="24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Herb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Bed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5F30547E-37E5-47B6-B454-1FFB0D0FF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57" y="9577690"/>
            <a:ext cx="2045650" cy="201896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3312661-CB8A-4F58-A24D-7BA9AF7181E2}"/>
              </a:ext>
            </a:extLst>
          </p:cNvPr>
          <p:cNvSpPr txBox="1"/>
          <p:nvPr/>
        </p:nvSpPr>
        <p:spPr>
          <a:xfrm>
            <a:off x="9815877" y="10177937"/>
            <a:ext cx="174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E2F16"/>
                </a:solidFill>
              </a:rPr>
              <a:t>Peach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214CB93-F1C7-4C2C-958F-2E0D5C7087C9}"/>
              </a:ext>
            </a:extLst>
          </p:cNvPr>
          <p:cNvSpPr/>
          <p:nvPr/>
        </p:nvSpPr>
        <p:spPr>
          <a:xfrm>
            <a:off x="38581533" y="15736800"/>
            <a:ext cx="1608526" cy="1593887"/>
          </a:xfrm>
          <a:prstGeom prst="rect">
            <a:avLst/>
          </a:prstGeom>
          <a:blipFill dpi="0" rotWithShape="1">
            <a:blip r:embed="rId4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B430521-9F84-4C15-87C7-534B74EFB1CB}"/>
              </a:ext>
            </a:extLst>
          </p:cNvPr>
          <p:cNvSpPr/>
          <p:nvPr/>
        </p:nvSpPr>
        <p:spPr>
          <a:xfrm>
            <a:off x="38546675" y="12367852"/>
            <a:ext cx="1608526" cy="1593887"/>
          </a:xfrm>
          <a:prstGeom prst="rect">
            <a:avLst/>
          </a:prstGeom>
          <a:blipFill dpi="0" rotWithShape="1">
            <a:blip r:embed="rId4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2A7470-5EAE-4373-857A-1DB4B3C62471}"/>
              </a:ext>
            </a:extLst>
          </p:cNvPr>
          <p:cNvSpPr txBox="1"/>
          <p:nvPr/>
        </p:nvSpPr>
        <p:spPr>
          <a:xfrm>
            <a:off x="38592144" y="12839535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Cherry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5600CB7-035B-4281-A542-67F4409E8658}"/>
              </a:ext>
            </a:extLst>
          </p:cNvPr>
          <p:cNvSpPr/>
          <p:nvPr/>
        </p:nvSpPr>
        <p:spPr>
          <a:xfrm>
            <a:off x="14257219" y="24269999"/>
            <a:ext cx="3056048" cy="2763533"/>
          </a:xfrm>
          <a:prstGeom prst="rect">
            <a:avLst/>
          </a:prstGeom>
          <a:blipFill>
            <a:blip r:embed="rId5">
              <a:alphaModFix amt="69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Wild Plum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5C7902-D4CA-4436-816A-D9594F65D6DF}"/>
              </a:ext>
            </a:extLst>
          </p:cNvPr>
          <p:cNvGrpSpPr/>
          <p:nvPr/>
        </p:nvGrpSpPr>
        <p:grpSpPr>
          <a:xfrm>
            <a:off x="9710057" y="11355456"/>
            <a:ext cx="2045650" cy="2018967"/>
            <a:chOff x="9710057" y="11355456"/>
            <a:chExt cx="2045650" cy="2018967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386A60C3-2624-4602-A904-9D7BFB11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057" y="11355456"/>
              <a:ext cx="2045650" cy="2018967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914F20C-4FA0-42D6-BEBF-A6162E6B4C90}"/>
                </a:ext>
              </a:extLst>
            </p:cNvPr>
            <p:cNvSpPr txBox="1"/>
            <p:nvPr/>
          </p:nvSpPr>
          <p:spPr>
            <a:xfrm>
              <a:off x="9848955" y="12006206"/>
              <a:ext cx="174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78FA74F-01A8-4EEF-98B4-A8FFD67BAE70}"/>
              </a:ext>
            </a:extLst>
          </p:cNvPr>
          <p:cNvGrpSpPr/>
          <p:nvPr/>
        </p:nvGrpSpPr>
        <p:grpSpPr>
          <a:xfrm>
            <a:off x="40762667" y="12880080"/>
            <a:ext cx="2045650" cy="2018967"/>
            <a:chOff x="9710057" y="11355456"/>
            <a:chExt cx="2045650" cy="2018967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51F7CD7B-E020-4E92-B280-323C4D90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057" y="11355456"/>
              <a:ext cx="2045650" cy="201896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E723138-0135-47BB-99DB-9064C44497B5}"/>
                </a:ext>
              </a:extLst>
            </p:cNvPr>
            <p:cNvSpPr txBox="1"/>
            <p:nvPr/>
          </p:nvSpPr>
          <p:spPr>
            <a:xfrm>
              <a:off x="9848955" y="12006206"/>
              <a:ext cx="174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Peach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1C2BD1-5C9D-4C65-A3CB-19883FC65713}"/>
              </a:ext>
            </a:extLst>
          </p:cNvPr>
          <p:cNvGrpSpPr/>
          <p:nvPr/>
        </p:nvGrpSpPr>
        <p:grpSpPr>
          <a:xfrm>
            <a:off x="13207461" y="20015843"/>
            <a:ext cx="1607924" cy="1564489"/>
            <a:chOff x="8207953" y="23398631"/>
            <a:chExt cx="1607924" cy="1564489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FB87EABA-1248-454A-8E76-9E1D8E2F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7953" y="23398631"/>
              <a:ext cx="1607924" cy="1564489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A4CA548-92E9-4F95-BDB8-5DF0B431B5D8}"/>
                </a:ext>
              </a:extLst>
            </p:cNvPr>
            <p:cNvSpPr txBox="1"/>
            <p:nvPr/>
          </p:nvSpPr>
          <p:spPr>
            <a:xfrm>
              <a:off x="8320896" y="23826023"/>
              <a:ext cx="1369354" cy="50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sp>
        <p:nvSpPr>
          <p:cNvPr id="150" name="Rectangle: Rounded Corners 59">
            <a:extLst>
              <a:ext uri="{FF2B5EF4-FFF2-40B4-BE49-F238E27FC236}">
                <a16:creationId xmlns:a16="http://schemas.microsoft.com/office/drawing/2014/main" id="{648768EB-2722-4000-BB85-A574D5DEFAF1}"/>
              </a:ext>
            </a:extLst>
          </p:cNvPr>
          <p:cNvSpPr/>
          <p:nvPr/>
        </p:nvSpPr>
        <p:spPr>
          <a:xfrm rot="2548460">
            <a:off x="13882432" y="14500227"/>
            <a:ext cx="1951988" cy="2160524"/>
          </a:xfrm>
          <a:custGeom>
            <a:avLst/>
            <a:gdLst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0 w 2030973"/>
              <a:gd name="connsiteY7" fmla="*/ 2770610 h 3109112"/>
              <a:gd name="connsiteX8" fmla="*/ 0 w 2030973"/>
              <a:gd name="connsiteY8" fmla="*/ 338502 h 3109112"/>
              <a:gd name="connsiteX0" fmla="*/ 0 w 2030973"/>
              <a:gd name="connsiteY0" fmla="*/ 338502 h 3109112"/>
              <a:gd name="connsiteX1" fmla="*/ 338502 w 2030973"/>
              <a:gd name="connsiteY1" fmla="*/ 0 h 3109112"/>
              <a:gd name="connsiteX2" fmla="*/ 1692471 w 2030973"/>
              <a:gd name="connsiteY2" fmla="*/ 0 h 3109112"/>
              <a:gd name="connsiteX3" fmla="*/ 2030973 w 2030973"/>
              <a:gd name="connsiteY3" fmla="*/ 338502 h 3109112"/>
              <a:gd name="connsiteX4" fmla="*/ 2030973 w 2030973"/>
              <a:gd name="connsiteY4" fmla="*/ 2770610 h 3109112"/>
              <a:gd name="connsiteX5" fmla="*/ 1692471 w 2030973"/>
              <a:gd name="connsiteY5" fmla="*/ 3109112 h 3109112"/>
              <a:gd name="connsiteX6" fmla="*/ 338502 w 2030973"/>
              <a:gd name="connsiteY6" fmla="*/ 3109112 h 3109112"/>
              <a:gd name="connsiteX7" fmla="*/ 143056 w 2030973"/>
              <a:gd name="connsiteY7" fmla="*/ 2179426 h 3109112"/>
              <a:gd name="connsiteX8" fmla="*/ 0 w 2030973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338651 w 2031122"/>
              <a:gd name="connsiteY6" fmla="*/ 3109112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2031122 w 2031122"/>
              <a:gd name="connsiteY4" fmla="*/ 2770610 h 3109112"/>
              <a:gd name="connsiteX5" fmla="*/ 1692620 w 2031122"/>
              <a:gd name="connsiteY5" fmla="*/ 3109112 h 3109112"/>
              <a:gd name="connsiteX6" fmla="*/ 424018 w 2031122"/>
              <a:gd name="connsiteY6" fmla="*/ 3063748 h 3109112"/>
              <a:gd name="connsiteX7" fmla="*/ 143205 w 2031122"/>
              <a:gd name="connsiteY7" fmla="*/ 2179426 h 3109112"/>
              <a:gd name="connsiteX8" fmla="*/ 149 w 2031122"/>
              <a:gd name="connsiteY8" fmla="*/ 338502 h 3109112"/>
              <a:gd name="connsiteX0" fmla="*/ 149 w 2031122"/>
              <a:gd name="connsiteY0" fmla="*/ 338502 h 3109112"/>
              <a:gd name="connsiteX1" fmla="*/ 338651 w 2031122"/>
              <a:gd name="connsiteY1" fmla="*/ 0 h 3109112"/>
              <a:gd name="connsiteX2" fmla="*/ 1692620 w 2031122"/>
              <a:gd name="connsiteY2" fmla="*/ 0 h 3109112"/>
              <a:gd name="connsiteX3" fmla="*/ 2031122 w 2031122"/>
              <a:gd name="connsiteY3" fmla="*/ 338502 h 3109112"/>
              <a:gd name="connsiteX4" fmla="*/ 1692620 w 2031122"/>
              <a:gd name="connsiteY4" fmla="*/ 3109112 h 3109112"/>
              <a:gd name="connsiteX5" fmla="*/ 424018 w 2031122"/>
              <a:gd name="connsiteY5" fmla="*/ 3063748 h 3109112"/>
              <a:gd name="connsiteX6" fmla="*/ 143205 w 2031122"/>
              <a:gd name="connsiteY6" fmla="*/ 2179426 h 3109112"/>
              <a:gd name="connsiteX7" fmla="*/ 149 w 2031122"/>
              <a:gd name="connsiteY7" fmla="*/ 338502 h 3109112"/>
              <a:gd name="connsiteX0" fmla="*/ 149 w 2132509"/>
              <a:gd name="connsiteY0" fmla="*/ 338502 h 3063748"/>
              <a:gd name="connsiteX1" fmla="*/ 338651 w 2132509"/>
              <a:gd name="connsiteY1" fmla="*/ 0 h 3063748"/>
              <a:gd name="connsiteX2" fmla="*/ 1692620 w 2132509"/>
              <a:gd name="connsiteY2" fmla="*/ 0 h 3063748"/>
              <a:gd name="connsiteX3" fmla="*/ 2031122 w 2132509"/>
              <a:gd name="connsiteY3" fmla="*/ 338502 h 3063748"/>
              <a:gd name="connsiteX4" fmla="*/ 2132509 w 2132509"/>
              <a:gd name="connsiteY4" fmla="*/ 1767754 h 3063748"/>
              <a:gd name="connsiteX5" fmla="*/ 424018 w 2132509"/>
              <a:gd name="connsiteY5" fmla="*/ 3063748 h 3063748"/>
              <a:gd name="connsiteX6" fmla="*/ 143205 w 2132509"/>
              <a:gd name="connsiteY6" fmla="*/ 2179426 h 3063748"/>
              <a:gd name="connsiteX7" fmla="*/ 149 w 2132509"/>
              <a:gd name="connsiteY7" fmla="*/ 338502 h 3063748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79426"/>
              <a:gd name="connsiteX1" fmla="*/ 338651 w 2132509"/>
              <a:gd name="connsiteY1" fmla="*/ 0 h 2179426"/>
              <a:gd name="connsiteX2" fmla="*/ 1692620 w 2132509"/>
              <a:gd name="connsiteY2" fmla="*/ 0 h 2179426"/>
              <a:gd name="connsiteX3" fmla="*/ 2031122 w 2132509"/>
              <a:gd name="connsiteY3" fmla="*/ 338502 h 2179426"/>
              <a:gd name="connsiteX4" fmla="*/ 2132509 w 2132509"/>
              <a:gd name="connsiteY4" fmla="*/ 1767754 h 2179426"/>
              <a:gd name="connsiteX5" fmla="*/ 143205 w 2132509"/>
              <a:gd name="connsiteY5" fmla="*/ 2179426 h 2179426"/>
              <a:gd name="connsiteX6" fmla="*/ 149 w 2132509"/>
              <a:gd name="connsiteY6" fmla="*/ 338502 h 2179426"/>
              <a:gd name="connsiteX0" fmla="*/ 149 w 2132509"/>
              <a:gd name="connsiteY0" fmla="*/ 338502 h 2191297"/>
              <a:gd name="connsiteX1" fmla="*/ 338651 w 2132509"/>
              <a:gd name="connsiteY1" fmla="*/ 0 h 2191297"/>
              <a:gd name="connsiteX2" fmla="*/ 1692620 w 2132509"/>
              <a:gd name="connsiteY2" fmla="*/ 0 h 2191297"/>
              <a:gd name="connsiteX3" fmla="*/ 2031122 w 2132509"/>
              <a:gd name="connsiteY3" fmla="*/ 338502 h 2191297"/>
              <a:gd name="connsiteX4" fmla="*/ 2132509 w 2132509"/>
              <a:gd name="connsiteY4" fmla="*/ 1767754 h 2191297"/>
              <a:gd name="connsiteX5" fmla="*/ 143205 w 2132509"/>
              <a:gd name="connsiteY5" fmla="*/ 2179426 h 2191297"/>
              <a:gd name="connsiteX6" fmla="*/ 149 w 2132509"/>
              <a:gd name="connsiteY6" fmla="*/ 338502 h 2191297"/>
              <a:gd name="connsiteX0" fmla="*/ 101715 w 2234075"/>
              <a:gd name="connsiteY0" fmla="*/ 338502 h 2191297"/>
              <a:gd name="connsiteX1" fmla="*/ 440217 w 2234075"/>
              <a:gd name="connsiteY1" fmla="*/ 0 h 2191297"/>
              <a:gd name="connsiteX2" fmla="*/ 1794186 w 2234075"/>
              <a:gd name="connsiteY2" fmla="*/ 0 h 2191297"/>
              <a:gd name="connsiteX3" fmla="*/ 2132688 w 2234075"/>
              <a:gd name="connsiteY3" fmla="*/ 338502 h 2191297"/>
              <a:gd name="connsiteX4" fmla="*/ 2234075 w 2234075"/>
              <a:gd name="connsiteY4" fmla="*/ 1767754 h 2191297"/>
              <a:gd name="connsiteX5" fmla="*/ 244771 w 2234075"/>
              <a:gd name="connsiteY5" fmla="*/ 2179426 h 2191297"/>
              <a:gd name="connsiteX6" fmla="*/ 101715 w 2234075"/>
              <a:gd name="connsiteY6" fmla="*/ 338502 h 2191297"/>
              <a:gd name="connsiteX0" fmla="*/ 139595 w 2128899"/>
              <a:gd name="connsiteY0" fmla="*/ 2179426 h 2191297"/>
              <a:gd name="connsiteX1" fmla="*/ 335041 w 2128899"/>
              <a:gd name="connsiteY1" fmla="*/ 0 h 2191297"/>
              <a:gd name="connsiteX2" fmla="*/ 1689010 w 2128899"/>
              <a:gd name="connsiteY2" fmla="*/ 0 h 2191297"/>
              <a:gd name="connsiteX3" fmla="*/ 2027512 w 2128899"/>
              <a:gd name="connsiteY3" fmla="*/ 338502 h 2191297"/>
              <a:gd name="connsiteX4" fmla="*/ 2128899 w 2128899"/>
              <a:gd name="connsiteY4" fmla="*/ 1767754 h 2191297"/>
              <a:gd name="connsiteX5" fmla="*/ 139595 w 2128899"/>
              <a:gd name="connsiteY5" fmla="*/ 2179426 h 2191297"/>
              <a:gd name="connsiteX0" fmla="*/ 275481 w 2264785"/>
              <a:gd name="connsiteY0" fmla="*/ 2179426 h 2191297"/>
              <a:gd name="connsiteX1" fmla="*/ 470927 w 2264785"/>
              <a:gd name="connsiteY1" fmla="*/ 0 h 2191297"/>
              <a:gd name="connsiteX2" fmla="*/ 1824896 w 2264785"/>
              <a:gd name="connsiteY2" fmla="*/ 0 h 2191297"/>
              <a:gd name="connsiteX3" fmla="*/ 2163398 w 2264785"/>
              <a:gd name="connsiteY3" fmla="*/ 338502 h 2191297"/>
              <a:gd name="connsiteX4" fmla="*/ 2264785 w 2264785"/>
              <a:gd name="connsiteY4" fmla="*/ 1767754 h 2191297"/>
              <a:gd name="connsiteX5" fmla="*/ 275481 w 2264785"/>
              <a:gd name="connsiteY5" fmla="*/ 2179426 h 2191297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275481 w 2264785"/>
              <a:gd name="connsiteY0" fmla="*/ 2423930 h 2435801"/>
              <a:gd name="connsiteX1" fmla="*/ 470927 w 2264785"/>
              <a:gd name="connsiteY1" fmla="*/ 244504 h 2435801"/>
              <a:gd name="connsiteX2" fmla="*/ 1836639 w 2264785"/>
              <a:gd name="connsiteY2" fmla="*/ 0 h 2435801"/>
              <a:gd name="connsiteX3" fmla="*/ 2163398 w 2264785"/>
              <a:gd name="connsiteY3" fmla="*/ 583006 h 2435801"/>
              <a:gd name="connsiteX4" fmla="*/ 2264785 w 2264785"/>
              <a:gd name="connsiteY4" fmla="*/ 2012258 h 2435801"/>
              <a:gd name="connsiteX5" fmla="*/ 275481 w 2264785"/>
              <a:gd name="connsiteY5" fmla="*/ 2423930 h 2435801"/>
              <a:gd name="connsiteX0" fmla="*/ 616093 w 2605397"/>
              <a:gd name="connsiteY0" fmla="*/ 2423930 h 2435801"/>
              <a:gd name="connsiteX1" fmla="*/ 294126 w 2605397"/>
              <a:gd name="connsiteY1" fmla="*/ 203917 h 2435801"/>
              <a:gd name="connsiteX2" fmla="*/ 2177251 w 2605397"/>
              <a:gd name="connsiteY2" fmla="*/ 0 h 2435801"/>
              <a:gd name="connsiteX3" fmla="*/ 2504010 w 2605397"/>
              <a:gd name="connsiteY3" fmla="*/ 583006 h 2435801"/>
              <a:gd name="connsiteX4" fmla="*/ 2605397 w 2605397"/>
              <a:gd name="connsiteY4" fmla="*/ 2012258 h 2435801"/>
              <a:gd name="connsiteX5" fmla="*/ 616093 w 2605397"/>
              <a:gd name="connsiteY5" fmla="*/ 2423930 h 2435801"/>
              <a:gd name="connsiteX0" fmla="*/ 616093 w 2702564"/>
              <a:gd name="connsiteY0" fmla="*/ 2423930 h 2435801"/>
              <a:gd name="connsiteX1" fmla="*/ 294126 w 2702564"/>
              <a:gd name="connsiteY1" fmla="*/ 203917 h 2435801"/>
              <a:gd name="connsiteX2" fmla="*/ 2177251 w 2702564"/>
              <a:gd name="connsiteY2" fmla="*/ 0 h 2435801"/>
              <a:gd name="connsiteX3" fmla="*/ 2605397 w 2702564"/>
              <a:gd name="connsiteY3" fmla="*/ 2012258 h 2435801"/>
              <a:gd name="connsiteX4" fmla="*/ 616093 w 2702564"/>
              <a:gd name="connsiteY4" fmla="*/ 2423930 h 2435801"/>
              <a:gd name="connsiteX0" fmla="*/ 616093 w 2685663"/>
              <a:gd name="connsiteY0" fmla="*/ 2257213 h 2269084"/>
              <a:gd name="connsiteX1" fmla="*/ 294126 w 2685663"/>
              <a:gd name="connsiteY1" fmla="*/ 37200 h 2269084"/>
              <a:gd name="connsiteX2" fmla="*/ 2057534 w 2685663"/>
              <a:gd name="connsiteY2" fmla="*/ 32131 h 2269084"/>
              <a:gd name="connsiteX3" fmla="*/ 2605397 w 2685663"/>
              <a:gd name="connsiteY3" fmla="*/ 1845541 h 2269084"/>
              <a:gd name="connsiteX4" fmla="*/ 616093 w 2685663"/>
              <a:gd name="connsiteY4" fmla="*/ 2257213 h 2269084"/>
              <a:gd name="connsiteX0" fmla="*/ 616093 w 2685663"/>
              <a:gd name="connsiteY0" fmla="*/ 2312651 h 2324522"/>
              <a:gd name="connsiteX1" fmla="*/ 294126 w 2685663"/>
              <a:gd name="connsiteY1" fmla="*/ 92638 h 2324522"/>
              <a:gd name="connsiteX2" fmla="*/ 2057534 w 2685663"/>
              <a:gd name="connsiteY2" fmla="*/ 87569 h 2324522"/>
              <a:gd name="connsiteX3" fmla="*/ 2605397 w 2685663"/>
              <a:gd name="connsiteY3" fmla="*/ 1900979 h 2324522"/>
              <a:gd name="connsiteX4" fmla="*/ 616093 w 2685663"/>
              <a:gd name="connsiteY4" fmla="*/ 2312651 h 2324522"/>
              <a:gd name="connsiteX0" fmla="*/ 616093 w 2709887"/>
              <a:gd name="connsiteY0" fmla="*/ 2312651 h 2324522"/>
              <a:gd name="connsiteX1" fmla="*/ 294126 w 2709887"/>
              <a:gd name="connsiteY1" fmla="*/ 92638 h 2324522"/>
              <a:gd name="connsiteX2" fmla="*/ 2057534 w 2709887"/>
              <a:gd name="connsiteY2" fmla="*/ 87569 h 2324522"/>
              <a:gd name="connsiteX3" fmla="*/ 2605397 w 2709887"/>
              <a:gd name="connsiteY3" fmla="*/ 1900979 h 2324522"/>
              <a:gd name="connsiteX4" fmla="*/ 616093 w 2709887"/>
              <a:gd name="connsiteY4" fmla="*/ 2312651 h 2324522"/>
              <a:gd name="connsiteX0" fmla="*/ 616093 w 2714844"/>
              <a:gd name="connsiteY0" fmla="*/ 2312651 h 2324522"/>
              <a:gd name="connsiteX1" fmla="*/ 294126 w 2714844"/>
              <a:gd name="connsiteY1" fmla="*/ 92638 h 2324522"/>
              <a:gd name="connsiteX2" fmla="*/ 2057534 w 2714844"/>
              <a:gd name="connsiteY2" fmla="*/ 87569 h 2324522"/>
              <a:gd name="connsiteX3" fmla="*/ 2605397 w 2714844"/>
              <a:gd name="connsiteY3" fmla="*/ 1900979 h 2324522"/>
              <a:gd name="connsiteX4" fmla="*/ 616093 w 2714844"/>
              <a:gd name="connsiteY4" fmla="*/ 2312651 h 2324522"/>
              <a:gd name="connsiteX0" fmla="*/ 616093 w 2713786"/>
              <a:gd name="connsiteY0" fmla="*/ 2275037 h 2286908"/>
              <a:gd name="connsiteX1" fmla="*/ 294126 w 2713786"/>
              <a:gd name="connsiteY1" fmla="*/ 55024 h 2286908"/>
              <a:gd name="connsiteX2" fmla="*/ 2051735 w 2713786"/>
              <a:gd name="connsiteY2" fmla="*/ 123871 h 2286908"/>
              <a:gd name="connsiteX3" fmla="*/ 2605397 w 2713786"/>
              <a:gd name="connsiteY3" fmla="*/ 1863365 h 2286908"/>
              <a:gd name="connsiteX4" fmla="*/ 616093 w 2713786"/>
              <a:gd name="connsiteY4" fmla="*/ 2275037 h 2286908"/>
              <a:gd name="connsiteX0" fmla="*/ 616093 w 2713786"/>
              <a:gd name="connsiteY0" fmla="*/ 2561949 h 2573820"/>
              <a:gd name="connsiteX1" fmla="*/ 294126 w 2713786"/>
              <a:gd name="connsiteY1" fmla="*/ 341936 h 2573820"/>
              <a:gd name="connsiteX2" fmla="*/ 2051735 w 2713786"/>
              <a:gd name="connsiteY2" fmla="*/ 410783 h 2573820"/>
              <a:gd name="connsiteX3" fmla="*/ 2605397 w 2713786"/>
              <a:gd name="connsiteY3" fmla="*/ 2150277 h 2573820"/>
              <a:gd name="connsiteX4" fmla="*/ 616093 w 2713786"/>
              <a:gd name="connsiteY4" fmla="*/ 2561949 h 2573820"/>
              <a:gd name="connsiteX0" fmla="*/ 616093 w 2709452"/>
              <a:gd name="connsiteY0" fmla="*/ 2344923 h 2356794"/>
              <a:gd name="connsiteX1" fmla="*/ 294126 w 2709452"/>
              <a:gd name="connsiteY1" fmla="*/ 124910 h 2356794"/>
              <a:gd name="connsiteX2" fmla="*/ 2051735 w 2709452"/>
              <a:gd name="connsiteY2" fmla="*/ 193757 h 2356794"/>
              <a:gd name="connsiteX3" fmla="*/ 2605397 w 2709452"/>
              <a:gd name="connsiteY3" fmla="*/ 1933251 h 2356794"/>
              <a:gd name="connsiteX4" fmla="*/ 616093 w 2709452"/>
              <a:gd name="connsiteY4" fmla="*/ 2344923 h 2356794"/>
              <a:gd name="connsiteX0" fmla="*/ 616093 w 2694230"/>
              <a:gd name="connsiteY0" fmla="*/ 2305389 h 2317260"/>
              <a:gd name="connsiteX1" fmla="*/ 294126 w 2694230"/>
              <a:gd name="connsiteY1" fmla="*/ 85376 h 2317260"/>
              <a:gd name="connsiteX2" fmla="*/ 1949266 w 2694230"/>
              <a:gd name="connsiteY2" fmla="*/ 227994 h 2317260"/>
              <a:gd name="connsiteX3" fmla="*/ 2605397 w 2694230"/>
              <a:gd name="connsiteY3" fmla="*/ 1893717 h 2317260"/>
              <a:gd name="connsiteX4" fmla="*/ 616093 w 2694230"/>
              <a:gd name="connsiteY4" fmla="*/ 2305389 h 2317260"/>
              <a:gd name="connsiteX0" fmla="*/ 800007 w 2866037"/>
              <a:gd name="connsiteY0" fmla="*/ 2159832 h 2171703"/>
              <a:gd name="connsiteX1" fmla="*/ 250055 w 2866037"/>
              <a:gd name="connsiteY1" fmla="*/ 286353 h 2171703"/>
              <a:gd name="connsiteX2" fmla="*/ 2133180 w 2866037"/>
              <a:gd name="connsiteY2" fmla="*/ 82437 h 2171703"/>
              <a:gd name="connsiteX3" fmla="*/ 2789311 w 2866037"/>
              <a:gd name="connsiteY3" fmla="*/ 1748160 h 2171703"/>
              <a:gd name="connsiteX4" fmla="*/ 800007 w 2866037"/>
              <a:gd name="connsiteY4" fmla="*/ 2159832 h 2171703"/>
              <a:gd name="connsiteX0" fmla="*/ 692652 w 2889704"/>
              <a:gd name="connsiteY0" fmla="*/ 2313170 h 2318804"/>
              <a:gd name="connsiteX1" fmla="*/ 273722 w 2889704"/>
              <a:gd name="connsiteY1" fmla="*/ 286353 h 2318804"/>
              <a:gd name="connsiteX2" fmla="*/ 2156847 w 2889704"/>
              <a:gd name="connsiteY2" fmla="*/ 82437 h 2318804"/>
              <a:gd name="connsiteX3" fmla="*/ 2812978 w 2889704"/>
              <a:gd name="connsiteY3" fmla="*/ 1748160 h 2318804"/>
              <a:gd name="connsiteX4" fmla="*/ 692652 w 2889704"/>
              <a:gd name="connsiteY4" fmla="*/ 2313170 h 2318804"/>
              <a:gd name="connsiteX0" fmla="*/ 692652 w 2279919"/>
              <a:gd name="connsiteY0" fmla="*/ 2328619 h 2348036"/>
              <a:gd name="connsiteX1" fmla="*/ 273722 w 2279919"/>
              <a:gd name="connsiteY1" fmla="*/ 301802 h 2348036"/>
              <a:gd name="connsiteX2" fmla="*/ 2156847 w 2279919"/>
              <a:gd name="connsiteY2" fmla="*/ 97886 h 2348036"/>
              <a:gd name="connsiteX3" fmla="*/ 1925546 w 2279919"/>
              <a:gd name="connsiteY3" fmla="*/ 1984044 h 2348036"/>
              <a:gd name="connsiteX4" fmla="*/ 692652 w 2279919"/>
              <a:gd name="connsiteY4" fmla="*/ 2328619 h 2348036"/>
              <a:gd name="connsiteX0" fmla="*/ 692652 w 2091947"/>
              <a:gd name="connsiteY0" fmla="*/ 2263772 h 2283189"/>
              <a:gd name="connsiteX1" fmla="*/ 273722 w 2091947"/>
              <a:gd name="connsiteY1" fmla="*/ 236955 h 2283189"/>
              <a:gd name="connsiteX2" fmla="*/ 1838281 w 2091947"/>
              <a:gd name="connsiteY2" fmla="*/ 112169 h 2283189"/>
              <a:gd name="connsiteX3" fmla="*/ 1925546 w 2091947"/>
              <a:gd name="connsiteY3" fmla="*/ 1919197 h 2283189"/>
              <a:gd name="connsiteX4" fmla="*/ 692652 w 2091947"/>
              <a:gd name="connsiteY4" fmla="*/ 2263772 h 2283189"/>
              <a:gd name="connsiteX0" fmla="*/ 692652 w 2122090"/>
              <a:gd name="connsiteY0" fmla="*/ 2253855 h 2273272"/>
              <a:gd name="connsiteX1" fmla="*/ 273722 w 2122090"/>
              <a:gd name="connsiteY1" fmla="*/ 227038 h 2273272"/>
              <a:gd name="connsiteX2" fmla="*/ 1838281 w 2122090"/>
              <a:gd name="connsiteY2" fmla="*/ 102252 h 2273272"/>
              <a:gd name="connsiteX3" fmla="*/ 1925546 w 2122090"/>
              <a:gd name="connsiteY3" fmla="*/ 1909280 h 2273272"/>
              <a:gd name="connsiteX4" fmla="*/ 692652 w 2122090"/>
              <a:gd name="connsiteY4" fmla="*/ 2253855 h 2273272"/>
              <a:gd name="connsiteX0" fmla="*/ 692652 w 1975013"/>
              <a:gd name="connsiteY0" fmla="*/ 2253855 h 2273272"/>
              <a:gd name="connsiteX1" fmla="*/ 273722 w 1975013"/>
              <a:gd name="connsiteY1" fmla="*/ 227038 h 2273272"/>
              <a:gd name="connsiteX2" fmla="*/ 1838281 w 1975013"/>
              <a:gd name="connsiteY2" fmla="*/ 102252 h 2273272"/>
              <a:gd name="connsiteX3" fmla="*/ 1925546 w 1975013"/>
              <a:gd name="connsiteY3" fmla="*/ 1909280 h 2273272"/>
              <a:gd name="connsiteX4" fmla="*/ 692652 w 1975013"/>
              <a:gd name="connsiteY4" fmla="*/ 2253855 h 2273272"/>
              <a:gd name="connsiteX0" fmla="*/ 692652 w 2016418"/>
              <a:gd name="connsiteY0" fmla="*/ 2269192 h 2305354"/>
              <a:gd name="connsiteX1" fmla="*/ 273722 w 2016418"/>
              <a:gd name="connsiteY1" fmla="*/ 242375 h 2305354"/>
              <a:gd name="connsiteX2" fmla="*/ 1838281 w 2016418"/>
              <a:gd name="connsiteY2" fmla="*/ 117589 h 2305354"/>
              <a:gd name="connsiteX3" fmla="*/ 2016418 w 2016418"/>
              <a:gd name="connsiteY3" fmla="*/ 1998679 h 2305354"/>
              <a:gd name="connsiteX4" fmla="*/ 692652 w 2016418"/>
              <a:gd name="connsiteY4" fmla="*/ 2269192 h 2305354"/>
              <a:gd name="connsiteX0" fmla="*/ 692652 w 2016418"/>
              <a:gd name="connsiteY0" fmla="*/ 2269192 h 2279369"/>
              <a:gd name="connsiteX1" fmla="*/ 273722 w 2016418"/>
              <a:gd name="connsiteY1" fmla="*/ 242375 h 2279369"/>
              <a:gd name="connsiteX2" fmla="*/ 1838281 w 2016418"/>
              <a:gd name="connsiteY2" fmla="*/ 117589 h 2279369"/>
              <a:gd name="connsiteX3" fmla="*/ 2016418 w 2016418"/>
              <a:gd name="connsiteY3" fmla="*/ 1998679 h 2279369"/>
              <a:gd name="connsiteX4" fmla="*/ 692652 w 2016418"/>
              <a:gd name="connsiteY4" fmla="*/ 2269192 h 2279369"/>
              <a:gd name="connsiteX0" fmla="*/ 702747 w 2026513"/>
              <a:gd name="connsiteY0" fmla="*/ 2269192 h 2279369"/>
              <a:gd name="connsiteX1" fmla="*/ 283817 w 2026513"/>
              <a:gd name="connsiteY1" fmla="*/ 242375 h 2279369"/>
              <a:gd name="connsiteX2" fmla="*/ 1848376 w 2026513"/>
              <a:gd name="connsiteY2" fmla="*/ 117589 h 2279369"/>
              <a:gd name="connsiteX3" fmla="*/ 2026513 w 2026513"/>
              <a:gd name="connsiteY3" fmla="*/ 1998679 h 2279369"/>
              <a:gd name="connsiteX4" fmla="*/ 702747 w 2026513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445549 w 1769315"/>
              <a:gd name="connsiteY0" fmla="*/ 2269192 h 2279369"/>
              <a:gd name="connsiteX1" fmla="*/ 26619 w 1769315"/>
              <a:gd name="connsiteY1" fmla="*/ 242375 h 2279369"/>
              <a:gd name="connsiteX2" fmla="*/ 1591178 w 1769315"/>
              <a:gd name="connsiteY2" fmla="*/ 117589 h 2279369"/>
              <a:gd name="connsiteX3" fmla="*/ 1769315 w 1769315"/>
              <a:gd name="connsiteY3" fmla="*/ 1998679 h 2279369"/>
              <a:gd name="connsiteX4" fmla="*/ 445549 w 1769315"/>
              <a:gd name="connsiteY4" fmla="*/ 2269192 h 2279369"/>
              <a:gd name="connsiteX0" fmla="*/ 597228 w 1920994"/>
              <a:gd name="connsiteY0" fmla="*/ 2269192 h 2279369"/>
              <a:gd name="connsiteX1" fmla="*/ 178298 w 1920994"/>
              <a:gd name="connsiteY1" fmla="*/ 242375 h 2279369"/>
              <a:gd name="connsiteX2" fmla="*/ 1742857 w 1920994"/>
              <a:gd name="connsiteY2" fmla="*/ 117589 h 2279369"/>
              <a:gd name="connsiteX3" fmla="*/ 1920994 w 1920994"/>
              <a:gd name="connsiteY3" fmla="*/ 1998679 h 2279369"/>
              <a:gd name="connsiteX4" fmla="*/ 597228 w 1920994"/>
              <a:gd name="connsiteY4" fmla="*/ 2269192 h 2279369"/>
              <a:gd name="connsiteX0" fmla="*/ 494869 w 1818635"/>
              <a:gd name="connsiteY0" fmla="*/ 2286494 h 2296671"/>
              <a:gd name="connsiteX1" fmla="*/ 75939 w 1818635"/>
              <a:gd name="connsiteY1" fmla="*/ 259677 h 2296671"/>
              <a:gd name="connsiteX2" fmla="*/ 1640498 w 1818635"/>
              <a:gd name="connsiteY2" fmla="*/ 134891 h 2296671"/>
              <a:gd name="connsiteX3" fmla="*/ 1818635 w 1818635"/>
              <a:gd name="connsiteY3" fmla="*/ 2015981 h 2296671"/>
              <a:gd name="connsiteX4" fmla="*/ 494869 w 1818635"/>
              <a:gd name="connsiteY4" fmla="*/ 2286494 h 2296671"/>
              <a:gd name="connsiteX0" fmla="*/ 523760 w 1847526"/>
              <a:gd name="connsiteY0" fmla="*/ 2315062 h 2325239"/>
              <a:gd name="connsiteX1" fmla="*/ 104830 w 1847526"/>
              <a:gd name="connsiteY1" fmla="*/ 288245 h 2325239"/>
              <a:gd name="connsiteX2" fmla="*/ 1669389 w 1847526"/>
              <a:gd name="connsiteY2" fmla="*/ 163459 h 2325239"/>
              <a:gd name="connsiteX3" fmla="*/ 1847526 w 1847526"/>
              <a:gd name="connsiteY3" fmla="*/ 2044549 h 2325239"/>
              <a:gd name="connsiteX4" fmla="*/ 523760 w 1847526"/>
              <a:gd name="connsiteY4" fmla="*/ 2315062 h 2325239"/>
              <a:gd name="connsiteX0" fmla="*/ 506787 w 1830553"/>
              <a:gd name="connsiteY0" fmla="*/ 2315062 h 2325239"/>
              <a:gd name="connsiteX1" fmla="*/ 87857 w 1830553"/>
              <a:gd name="connsiteY1" fmla="*/ 288245 h 2325239"/>
              <a:gd name="connsiteX2" fmla="*/ 1652416 w 1830553"/>
              <a:gd name="connsiteY2" fmla="*/ 163459 h 2325239"/>
              <a:gd name="connsiteX3" fmla="*/ 1830553 w 1830553"/>
              <a:gd name="connsiteY3" fmla="*/ 2044549 h 2325239"/>
              <a:gd name="connsiteX4" fmla="*/ 506787 w 1830553"/>
              <a:gd name="connsiteY4" fmla="*/ 2315062 h 2325239"/>
              <a:gd name="connsiteX0" fmla="*/ 1743196 w 1743196"/>
              <a:gd name="connsiteY0" fmla="*/ 2053976 h 2054195"/>
              <a:gd name="connsiteX1" fmla="*/ 500 w 1743196"/>
              <a:gd name="connsiteY1" fmla="*/ 297672 h 2054195"/>
              <a:gd name="connsiteX2" fmla="*/ 1565059 w 1743196"/>
              <a:gd name="connsiteY2" fmla="*/ 172886 h 2054195"/>
              <a:gd name="connsiteX3" fmla="*/ 1743196 w 1743196"/>
              <a:gd name="connsiteY3" fmla="*/ 2053976 h 2054195"/>
              <a:gd name="connsiteX0" fmla="*/ 2318501 w 2318501"/>
              <a:gd name="connsiteY0" fmla="*/ 3340993 h 3341126"/>
              <a:gd name="connsiteX1" fmla="*/ 8315 w 2318501"/>
              <a:gd name="connsiteY1" fmla="*/ 437995 h 3341126"/>
              <a:gd name="connsiteX2" fmla="*/ 1572874 w 2318501"/>
              <a:gd name="connsiteY2" fmla="*/ 313209 h 3341126"/>
              <a:gd name="connsiteX3" fmla="*/ 2318501 w 2318501"/>
              <a:gd name="connsiteY3" fmla="*/ 3340993 h 3341126"/>
              <a:gd name="connsiteX0" fmla="*/ 3270181 w 3270181"/>
              <a:gd name="connsiteY0" fmla="*/ 3130122 h 3130309"/>
              <a:gd name="connsiteX1" fmla="*/ 5294 w 3270181"/>
              <a:gd name="connsiteY1" fmla="*/ 935361 h 3130309"/>
              <a:gd name="connsiteX2" fmla="*/ 2524554 w 3270181"/>
              <a:gd name="connsiteY2" fmla="*/ 102338 h 3130309"/>
              <a:gd name="connsiteX3" fmla="*/ 3270181 w 3270181"/>
              <a:gd name="connsiteY3" fmla="*/ 3130122 h 3130309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68543 w 3368543"/>
              <a:gd name="connsiteY0" fmla="*/ 3212913 h 3213192"/>
              <a:gd name="connsiteX1" fmla="*/ 103656 w 3368543"/>
              <a:gd name="connsiteY1" fmla="*/ 1018152 h 3213192"/>
              <a:gd name="connsiteX2" fmla="*/ 2622916 w 3368543"/>
              <a:gd name="connsiteY2" fmla="*/ 185129 h 3213192"/>
              <a:gd name="connsiteX3" fmla="*/ 3368543 w 3368543"/>
              <a:gd name="connsiteY3" fmla="*/ 3212913 h 3213192"/>
              <a:gd name="connsiteX0" fmla="*/ 3383790 w 3383790"/>
              <a:gd name="connsiteY0" fmla="*/ 3212913 h 3212913"/>
              <a:gd name="connsiteX1" fmla="*/ 118903 w 3383790"/>
              <a:gd name="connsiteY1" fmla="*/ 1018152 h 3212913"/>
              <a:gd name="connsiteX2" fmla="*/ 2638163 w 3383790"/>
              <a:gd name="connsiteY2" fmla="*/ 185129 h 3212913"/>
              <a:gd name="connsiteX3" fmla="*/ 3383790 w 3383790"/>
              <a:gd name="connsiteY3" fmla="*/ 3212913 h 3212913"/>
              <a:gd name="connsiteX0" fmla="*/ 3264887 w 3264887"/>
              <a:gd name="connsiteY0" fmla="*/ 3212913 h 3212913"/>
              <a:gd name="connsiteX1" fmla="*/ 0 w 3264887"/>
              <a:gd name="connsiteY1" fmla="*/ 1018152 h 3212913"/>
              <a:gd name="connsiteX2" fmla="*/ 2519260 w 3264887"/>
              <a:gd name="connsiteY2" fmla="*/ 185129 h 3212913"/>
              <a:gd name="connsiteX3" fmla="*/ 3264887 w 3264887"/>
              <a:gd name="connsiteY3" fmla="*/ 3212913 h 3212913"/>
              <a:gd name="connsiteX0" fmla="*/ 3264887 w 3264887"/>
              <a:gd name="connsiteY0" fmla="*/ 3125355 h 3125355"/>
              <a:gd name="connsiteX1" fmla="*/ 0 w 3264887"/>
              <a:gd name="connsiteY1" fmla="*/ 930594 h 3125355"/>
              <a:gd name="connsiteX2" fmla="*/ 2519260 w 3264887"/>
              <a:gd name="connsiteY2" fmla="*/ 97571 h 3125355"/>
              <a:gd name="connsiteX3" fmla="*/ 3264887 w 3264887"/>
              <a:gd name="connsiteY3" fmla="*/ 3125355 h 3125355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782461 w 3782461"/>
              <a:gd name="connsiteY0" fmla="*/ 3119701 h 3119701"/>
              <a:gd name="connsiteX1" fmla="*/ 0 w 3782461"/>
              <a:gd name="connsiteY1" fmla="*/ 990691 h 3119701"/>
              <a:gd name="connsiteX2" fmla="*/ 3036834 w 3782461"/>
              <a:gd name="connsiteY2" fmla="*/ 91917 h 3119701"/>
              <a:gd name="connsiteX3" fmla="*/ 3782461 w 3782461"/>
              <a:gd name="connsiteY3" fmla="*/ 3119701 h 3119701"/>
              <a:gd name="connsiteX0" fmla="*/ 3641904 w 3641904"/>
              <a:gd name="connsiteY0" fmla="*/ 3186021 h 3186021"/>
              <a:gd name="connsiteX1" fmla="*/ 0 w 3641904"/>
              <a:gd name="connsiteY1" fmla="*/ 990691 h 3186021"/>
              <a:gd name="connsiteX2" fmla="*/ 3036834 w 3641904"/>
              <a:gd name="connsiteY2" fmla="*/ 91917 h 3186021"/>
              <a:gd name="connsiteX3" fmla="*/ 3641904 w 3641904"/>
              <a:gd name="connsiteY3" fmla="*/ 3186021 h 3186021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641904 w 3641904"/>
              <a:gd name="connsiteY0" fmla="*/ 3094104 h 3094104"/>
              <a:gd name="connsiteX1" fmla="*/ 0 w 3641904"/>
              <a:gd name="connsiteY1" fmla="*/ 898774 h 3094104"/>
              <a:gd name="connsiteX2" fmla="*/ 3036834 w 3641904"/>
              <a:gd name="connsiteY2" fmla="*/ 0 h 3094104"/>
              <a:gd name="connsiteX3" fmla="*/ 3641904 w 3641904"/>
              <a:gd name="connsiteY3" fmla="*/ 3094104 h 3094104"/>
              <a:gd name="connsiteX0" fmla="*/ 3708603 w 3708603"/>
              <a:gd name="connsiteY0" fmla="*/ 2983317 h 2983317"/>
              <a:gd name="connsiteX1" fmla="*/ 0 w 3708603"/>
              <a:gd name="connsiteY1" fmla="*/ 898774 h 2983317"/>
              <a:gd name="connsiteX2" fmla="*/ 3036834 w 3708603"/>
              <a:gd name="connsiteY2" fmla="*/ 0 h 2983317"/>
              <a:gd name="connsiteX3" fmla="*/ 3708603 w 3708603"/>
              <a:gd name="connsiteY3" fmla="*/ 2983317 h 2983317"/>
              <a:gd name="connsiteX0" fmla="*/ 3472144 w 3472144"/>
              <a:gd name="connsiteY0" fmla="*/ 2983317 h 2983317"/>
              <a:gd name="connsiteX1" fmla="*/ 0 w 3472144"/>
              <a:gd name="connsiteY1" fmla="*/ 965663 h 2983317"/>
              <a:gd name="connsiteX2" fmla="*/ 2800375 w 3472144"/>
              <a:gd name="connsiteY2" fmla="*/ 0 h 2983317"/>
              <a:gd name="connsiteX3" fmla="*/ 3472144 w 3472144"/>
              <a:gd name="connsiteY3" fmla="*/ 2983317 h 2983317"/>
              <a:gd name="connsiteX0" fmla="*/ 2453210 w 2851390"/>
              <a:gd name="connsiteY0" fmla="*/ 2168604 h 2168604"/>
              <a:gd name="connsiteX1" fmla="*/ 0 w 2851390"/>
              <a:gd name="connsiteY1" fmla="*/ 965663 h 2168604"/>
              <a:gd name="connsiteX2" fmla="*/ 2800375 w 2851390"/>
              <a:gd name="connsiteY2" fmla="*/ 0 h 2168604"/>
              <a:gd name="connsiteX3" fmla="*/ 2453210 w 2851390"/>
              <a:gd name="connsiteY3" fmla="*/ 2168604 h 2168604"/>
              <a:gd name="connsiteX0" fmla="*/ 2453210 w 2453210"/>
              <a:gd name="connsiteY0" fmla="*/ 1315717 h 1315717"/>
              <a:gd name="connsiteX1" fmla="*/ 0 w 2453210"/>
              <a:gd name="connsiteY1" fmla="*/ 112776 h 1315717"/>
              <a:gd name="connsiteX2" fmla="*/ 2318022 w 2453210"/>
              <a:gd name="connsiteY2" fmla="*/ 366146 h 1315717"/>
              <a:gd name="connsiteX3" fmla="*/ 2453210 w 2453210"/>
              <a:gd name="connsiteY3" fmla="*/ 1315717 h 1315717"/>
              <a:gd name="connsiteX0" fmla="*/ 2453210 w 3048945"/>
              <a:gd name="connsiteY0" fmla="*/ 1315717 h 1315717"/>
              <a:gd name="connsiteX1" fmla="*/ 0 w 3048945"/>
              <a:gd name="connsiteY1" fmla="*/ 112776 h 1315717"/>
              <a:gd name="connsiteX2" fmla="*/ 2318022 w 3048945"/>
              <a:gd name="connsiteY2" fmla="*/ 366146 h 1315717"/>
              <a:gd name="connsiteX3" fmla="*/ 2453210 w 304894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2453210 w 3551965"/>
              <a:gd name="connsiteY0" fmla="*/ 1315717 h 1315717"/>
              <a:gd name="connsiteX1" fmla="*/ 0 w 3551965"/>
              <a:gd name="connsiteY1" fmla="*/ 112776 h 1315717"/>
              <a:gd name="connsiteX2" fmla="*/ 2318022 w 3551965"/>
              <a:gd name="connsiteY2" fmla="*/ 366146 h 1315717"/>
              <a:gd name="connsiteX3" fmla="*/ 2453210 w 3551965"/>
              <a:gd name="connsiteY3" fmla="*/ 1315717 h 1315717"/>
              <a:gd name="connsiteX0" fmla="*/ 1567106 w 2665861"/>
              <a:gd name="connsiteY0" fmla="*/ 949571 h 958887"/>
              <a:gd name="connsiteX1" fmla="*/ 0 w 2665861"/>
              <a:gd name="connsiteY1" fmla="*/ 405900 h 958887"/>
              <a:gd name="connsiteX2" fmla="*/ 1431918 w 2665861"/>
              <a:gd name="connsiteY2" fmla="*/ 0 h 958887"/>
              <a:gd name="connsiteX3" fmla="*/ 1567106 w 2665861"/>
              <a:gd name="connsiteY3" fmla="*/ 949571 h 958887"/>
              <a:gd name="connsiteX0" fmla="*/ 1567106 w 2665861"/>
              <a:gd name="connsiteY0" fmla="*/ 949571 h 949571"/>
              <a:gd name="connsiteX1" fmla="*/ 0 w 2665861"/>
              <a:gd name="connsiteY1" fmla="*/ 405900 h 949571"/>
              <a:gd name="connsiteX2" fmla="*/ 1431918 w 2665861"/>
              <a:gd name="connsiteY2" fmla="*/ 0 h 949571"/>
              <a:gd name="connsiteX3" fmla="*/ 1567106 w 2665861"/>
              <a:gd name="connsiteY3" fmla="*/ 949571 h 949571"/>
              <a:gd name="connsiteX0" fmla="*/ 1567106 w 2688051"/>
              <a:gd name="connsiteY0" fmla="*/ 772084 h 772084"/>
              <a:gd name="connsiteX1" fmla="*/ 0 w 2688051"/>
              <a:gd name="connsiteY1" fmla="*/ 228413 h 772084"/>
              <a:gd name="connsiteX2" fmla="*/ 1476005 w 2688051"/>
              <a:gd name="connsiteY2" fmla="*/ 0 h 772084"/>
              <a:gd name="connsiteX3" fmla="*/ 1567106 w 2688051"/>
              <a:gd name="connsiteY3" fmla="*/ 772084 h 772084"/>
              <a:gd name="connsiteX0" fmla="*/ 1567106 w 2688051"/>
              <a:gd name="connsiteY0" fmla="*/ 785607 h 785607"/>
              <a:gd name="connsiteX1" fmla="*/ 0 w 2688051"/>
              <a:gd name="connsiteY1" fmla="*/ 241936 h 785607"/>
              <a:gd name="connsiteX2" fmla="*/ 1476005 w 2688051"/>
              <a:gd name="connsiteY2" fmla="*/ 13523 h 785607"/>
              <a:gd name="connsiteX3" fmla="*/ 1567106 w 2688051"/>
              <a:gd name="connsiteY3" fmla="*/ 785607 h 785607"/>
              <a:gd name="connsiteX0" fmla="*/ 1567106 w 2688051"/>
              <a:gd name="connsiteY0" fmla="*/ 904473 h 904473"/>
              <a:gd name="connsiteX1" fmla="*/ 0 w 2688051"/>
              <a:gd name="connsiteY1" fmla="*/ 360802 h 904473"/>
              <a:gd name="connsiteX2" fmla="*/ 1476005 w 2688051"/>
              <a:gd name="connsiteY2" fmla="*/ 132389 h 904473"/>
              <a:gd name="connsiteX3" fmla="*/ 1567106 w 2688051"/>
              <a:gd name="connsiteY3" fmla="*/ 904473 h 904473"/>
              <a:gd name="connsiteX0" fmla="*/ 1567106 w 2665715"/>
              <a:gd name="connsiteY0" fmla="*/ 904473 h 904473"/>
              <a:gd name="connsiteX1" fmla="*/ 0 w 2665715"/>
              <a:gd name="connsiteY1" fmla="*/ 360802 h 904473"/>
              <a:gd name="connsiteX2" fmla="*/ 1476005 w 2665715"/>
              <a:gd name="connsiteY2" fmla="*/ 132389 h 904473"/>
              <a:gd name="connsiteX3" fmla="*/ 1567106 w 2665715"/>
              <a:gd name="connsiteY3" fmla="*/ 904473 h 904473"/>
              <a:gd name="connsiteX0" fmla="*/ 1567106 w 2671625"/>
              <a:gd name="connsiteY0" fmla="*/ 904473 h 904473"/>
              <a:gd name="connsiteX1" fmla="*/ 0 w 2671625"/>
              <a:gd name="connsiteY1" fmla="*/ 360802 h 904473"/>
              <a:gd name="connsiteX2" fmla="*/ 1476005 w 2671625"/>
              <a:gd name="connsiteY2" fmla="*/ 132389 h 904473"/>
              <a:gd name="connsiteX3" fmla="*/ 1567106 w 2671625"/>
              <a:gd name="connsiteY3" fmla="*/ 904473 h 904473"/>
              <a:gd name="connsiteX0" fmla="*/ 1567106 w 2690905"/>
              <a:gd name="connsiteY0" fmla="*/ 904473 h 921810"/>
              <a:gd name="connsiteX1" fmla="*/ 0 w 2690905"/>
              <a:gd name="connsiteY1" fmla="*/ 360802 h 921810"/>
              <a:gd name="connsiteX2" fmla="*/ 1476005 w 2690905"/>
              <a:gd name="connsiteY2" fmla="*/ 132389 h 921810"/>
              <a:gd name="connsiteX3" fmla="*/ 1567106 w 2690905"/>
              <a:gd name="connsiteY3" fmla="*/ 904473 h 921810"/>
              <a:gd name="connsiteX0" fmla="*/ 1547512 w 2681100"/>
              <a:gd name="connsiteY0" fmla="*/ 825591 h 844727"/>
              <a:gd name="connsiteX1" fmla="*/ 0 w 2681100"/>
              <a:gd name="connsiteY1" fmla="*/ 360802 h 844727"/>
              <a:gd name="connsiteX2" fmla="*/ 1476005 w 2681100"/>
              <a:gd name="connsiteY2" fmla="*/ 132389 h 844727"/>
              <a:gd name="connsiteX3" fmla="*/ 1547512 w 2681100"/>
              <a:gd name="connsiteY3" fmla="*/ 825591 h 844727"/>
              <a:gd name="connsiteX0" fmla="*/ 1569619 w 2692170"/>
              <a:gd name="connsiteY0" fmla="*/ 872444 h 890470"/>
              <a:gd name="connsiteX1" fmla="*/ 0 w 2692170"/>
              <a:gd name="connsiteY1" fmla="*/ 360802 h 890470"/>
              <a:gd name="connsiteX2" fmla="*/ 1476005 w 2692170"/>
              <a:gd name="connsiteY2" fmla="*/ 132389 h 890470"/>
              <a:gd name="connsiteX3" fmla="*/ 1569619 w 2692170"/>
              <a:gd name="connsiteY3" fmla="*/ 872444 h 890470"/>
              <a:gd name="connsiteX0" fmla="*/ 1569619 w 2782775"/>
              <a:gd name="connsiteY0" fmla="*/ 872444 h 907115"/>
              <a:gd name="connsiteX1" fmla="*/ 0 w 2782775"/>
              <a:gd name="connsiteY1" fmla="*/ 360802 h 907115"/>
              <a:gd name="connsiteX2" fmla="*/ 1476005 w 2782775"/>
              <a:gd name="connsiteY2" fmla="*/ 132389 h 907115"/>
              <a:gd name="connsiteX3" fmla="*/ 1569619 w 2782775"/>
              <a:gd name="connsiteY3" fmla="*/ 872444 h 907115"/>
              <a:gd name="connsiteX0" fmla="*/ 1569619 w 2769336"/>
              <a:gd name="connsiteY0" fmla="*/ 872444 h 928003"/>
              <a:gd name="connsiteX1" fmla="*/ 0 w 2769336"/>
              <a:gd name="connsiteY1" fmla="*/ 360802 h 928003"/>
              <a:gd name="connsiteX2" fmla="*/ 1476005 w 2769336"/>
              <a:gd name="connsiteY2" fmla="*/ 132389 h 928003"/>
              <a:gd name="connsiteX3" fmla="*/ 1569619 w 2769336"/>
              <a:gd name="connsiteY3" fmla="*/ 872444 h 928003"/>
              <a:gd name="connsiteX0" fmla="*/ 1569619 w 2737663"/>
              <a:gd name="connsiteY0" fmla="*/ 872444 h 916926"/>
              <a:gd name="connsiteX1" fmla="*/ 0 w 2737663"/>
              <a:gd name="connsiteY1" fmla="*/ 360802 h 916926"/>
              <a:gd name="connsiteX2" fmla="*/ 1476005 w 2737663"/>
              <a:gd name="connsiteY2" fmla="*/ 132389 h 916926"/>
              <a:gd name="connsiteX3" fmla="*/ 1569619 w 2737663"/>
              <a:gd name="connsiteY3" fmla="*/ 872444 h 916926"/>
              <a:gd name="connsiteX0" fmla="*/ 1569619 w 2737663"/>
              <a:gd name="connsiteY0" fmla="*/ 869852 h 914334"/>
              <a:gd name="connsiteX1" fmla="*/ 0 w 2737663"/>
              <a:gd name="connsiteY1" fmla="*/ 358210 h 914334"/>
              <a:gd name="connsiteX2" fmla="*/ 1476005 w 2737663"/>
              <a:gd name="connsiteY2" fmla="*/ 129797 h 914334"/>
              <a:gd name="connsiteX3" fmla="*/ 1569619 w 2737663"/>
              <a:gd name="connsiteY3" fmla="*/ 869852 h 914334"/>
              <a:gd name="connsiteX0" fmla="*/ 1569619 w 2737663"/>
              <a:gd name="connsiteY0" fmla="*/ 825937 h 870419"/>
              <a:gd name="connsiteX1" fmla="*/ 0 w 2737663"/>
              <a:gd name="connsiteY1" fmla="*/ 314295 h 870419"/>
              <a:gd name="connsiteX2" fmla="*/ 1476005 w 2737663"/>
              <a:gd name="connsiteY2" fmla="*/ 85882 h 870419"/>
              <a:gd name="connsiteX3" fmla="*/ 1569619 w 2737663"/>
              <a:gd name="connsiteY3" fmla="*/ 825937 h 870419"/>
              <a:gd name="connsiteX0" fmla="*/ 1571543 w 2739587"/>
              <a:gd name="connsiteY0" fmla="*/ 825937 h 870419"/>
              <a:gd name="connsiteX1" fmla="*/ 1924 w 2739587"/>
              <a:gd name="connsiteY1" fmla="*/ 314295 h 870419"/>
              <a:gd name="connsiteX2" fmla="*/ 1477929 w 2739587"/>
              <a:gd name="connsiteY2" fmla="*/ 85882 h 870419"/>
              <a:gd name="connsiteX3" fmla="*/ 1571543 w 2739587"/>
              <a:gd name="connsiteY3" fmla="*/ 825937 h 870419"/>
              <a:gd name="connsiteX0" fmla="*/ 93614 w 1261658"/>
              <a:gd name="connsiteY0" fmla="*/ 745662 h 790144"/>
              <a:gd name="connsiteX1" fmla="*/ 0 w 1261658"/>
              <a:gd name="connsiteY1" fmla="*/ 5607 h 790144"/>
              <a:gd name="connsiteX2" fmla="*/ 93614 w 1261658"/>
              <a:gd name="connsiteY2" fmla="*/ 745662 h 790144"/>
              <a:gd name="connsiteX0" fmla="*/ 469534 w 1479199"/>
              <a:gd name="connsiteY0" fmla="*/ 913955 h 953288"/>
              <a:gd name="connsiteX1" fmla="*/ 0 w 1479199"/>
              <a:gd name="connsiteY1" fmla="*/ 4896 h 953288"/>
              <a:gd name="connsiteX2" fmla="*/ 469534 w 1479199"/>
              <a:gd name="connsiteY2" fmla="*/ 913955 h 953288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469534"/>
              <a:gd name="connsiteY0" fmla="*/ 909059 h 909059"/>
              <a:gd name="connsiteX1" fmla="*/ 0 w 469534"/>
              <a:gd name="connsiteY1" fmla="*/ 0 h 909059"/>
              <a:gd name="connsiteX2" fmla="*/ 469534 w 469534"/>
              <a:gd name="connsiteY2" fmla="*/ 909059 h 909059"/>
              <a:gd name="connsiteX0" fmla="*/ 469534 w 702658"/>
              <a:gd name="connsiteY0" fmla="*/ 909059 h 946701"/>
              <a:gd name="connsiteX1" fmla="*/ 0 w 702658"/>
              <a:gd name="connsiteY1" fmla="*/ 0 h 946701"/>
              <a:gd name="connsiteX2" fmla="*/ 469534 w 702658"/>
              <a:gd name="connsiteY2" fmla="*/ 909059 h 946701"/>
              <a:gd name="connsiteX0" fmla="*/ 812554 w 1148537"/>
              <a:gd name="connsiteY0" fmla="*/ 946211 h 981449"/>
              <a:gd name="connsiteX1" fmla="*/ 343020 w 1148537"/>
              <a:gd name="connsiteY1" fmla="*/ 37152 h 981449"/>
              <a:gd name="connsiteX2" fmla="*/ 812554 w 1148537"/>
              <a:gd name="connsiteY2" fmla="*/ 946211 h 981449"/>
              <a:gd name="connsiteX0" fmla="*/ 635842 w 702814"/>
              <a:gd name="connsiteY0" fmla="*/ 945456 h 945456"/>
              <a:gd name="connsiteX1" fmla="*/ 236498 w 702814"/>
              <a:gd name="connsiteY1" fmla="*/ 30888 h 945456"/>
              <a:gd name="connsiteX2" fmla="*/ 635842 w 702814"/>
              <a:gd name="connsiteY2" fmla="*/ 945456 h 945456"/>
              <a:gd name="connsiteX0" fmla="*/ 763438 w 770399"/>
              <a:gd name="connsiteY0" fmla="*/ 914603 h 1010497"/>
              <a:gd name="connsiteX1" fmla="*/ 9641 w 770399"/>
              <a:gd name="connsiteY1" fmla="*/ 879559 h 1010497"/>
              <a:gd name="connsiteX2" fmla="*/ 364094 w 770399"/>
              <a:gd name="connsiteY2" fmla="*/ 35 h 1010497"/>
              <a:gd name="connsiteX3" fmla="*/ 763438 w 770399"/>
              <a:gd name="connsiteY3" fmla="*/ 914603 h 1010497"/>
              <a:gd name="connsiteX0" fmla="*/ 890459 w 895901"/>
              <a:gd name="connsiteY0" fmla="*/ 847415 h 977141"/>
              <a:gd name="connsiteX1" fmla="*/ 10233 w 895901"/>
              <a:gd name="connsiteY1" fmla="*/ 879555 h 977141"/>
              <a:gd name="connsiteX2" fmla="*/ 364686 w 895901"/>
              <a:gd name="connsiteY2" fmla="*/ 31 h 977141"/>
              <a:gd name="connsiteX3" fmla="*/ 890459 w 895901"/>
              <a:gd name="connsiteY3" fmla="*/ 847415 h 977141"/>
              <a:gd name="connsiteX0" fmla="*/ 890459 w 982887"/>
              <a:gd name="connsiteY0" fmla="*/ 847425 h 1049718"/>
              <a:gd name="connsiteX1" fmla="*/ 10233 w 982887"/>
              <a:gd name="connsiteY1" fmla="*/ 879565 h 1049718"/>
              <a:gd name="connsiteX2" fmla="*/ 364686 w 982887"/>
              <a:gd name="connsiteY2" fmla="*/ 41 h 1049718"/>
              <a:gd name="connsiteX3" fmla="*/ 890459 w 982887"/>
              <a:gd name="connsiteY3" fmla="*/ 847425 h 1049718"/>
              <a:gd name="connsiteX0" fmla="*/ 993585 w 1086013"/>
              <a:gd name="connsiteY0" fmla="*/ 847425 h 1049718"/>
              <a:gd name="connsiteX1" fmla="*/ 113359 w 1086013"/>
              <a:gd name="connsiteY1" fmla="*/ 879565 h 1049718"/>
              <a:gd name="connsiteX2" fmla="*/ 467812 w 1086013"/>
              <a:gd name="connsiteY2" fmla="*/ 41 h 1049718"/>
              <a:gd name="connsiteX3" fmla="*/ 993585 w 1086013"/>
              <a:gd name="connsiteY3" fmla="*/ 847425 h 1049718"/>
              <a:gd name="connsiteX0" fmla="*/ 1024460 w 1138233"/>
              <a:gd name="connsiteY0" fmla="*/ 856839 h 1059132"/>
              <a:gd name="connsiteX1" fmla="*/ 144234 w 1138233"/>
              <a:gd name="connsiteY1" fmla="*/ 888979 h 1059132"/>
              <a:gd name="connsiteX2" fmla="*/ 498687 w 1138233"/>
              <a:gd name="connsiteY2" fmla="*/ 9455 h 1059132"/>
              <a:gd name="connsiteX3" fmla="*/ 1024460 w 1138233"/>
              <a:gd name="connsiteY3" fmla="*/ 856839 h 1059132"/>
              <a:gd name="connsiteX0" fmla="*/ 1009772 w 1026266"/>
              <a:gd name="connsiteY0" fmla="*/ 874194 h 1004990"/>
              <a:gd name="connsiteX1" fmla="*/ 129546 w 1026266"/>
              <a:gd name="connsiteY1" fmla="*/ 906334 h 1004990"/>
              <a:gd name="connsiteX2" fmla="*/ 562633 w 1026266"/>
              <a:gd name="connsiteY2" fmla="*/ 7278 h 1004990"/>
              <a:gd name="connsiteX3" fmla="*/ 1009772 w 1026266"/>
              <a:gd name="connsiteY3" fmla="*/ 874194 h 1004990"/>
              <a:gd name="connsiteX0" fmla="*/ 1009772 w 1026266"/>
              <a:gd name="connsiteY0" fmla="*/ 874194 h 1102751"/>
              <a:gd name="connsiteX1" fmla="*/ 129546 w 1026266"/>
              <a:gd name="connsiteY1" fmla="*/ 906334 h 1102751"/>
              <a:gd name="connsiteX2" fmla="*/ 562633 w 1026266"/>
              <a:gd name="connsiteY2" fmla="*/ 7278 h 1102751"/>
              <a:gd name="connsiteX3" fmla="*/ 1009772 w 1026266"/>
              <a:gd name="connsiteY3" fmla="*/ 874194 h 1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266" h="1102751">
                <a:moveTo>
                  <a:pt x="1009772" y="874194"/>
                </a:moveTo>
                <a:cubicBezTo>
                  <a:pt x="937591" y="1024037"/>
                  <a:pt x="383847" y="1286436"/>
                  <a:pt x="129546" y="906334"/>
                </a:cubicBezTo>
                <a:cubicBezTo>
                  <a:pt x="-220130" y="478365"/>
                  <a:pt x="210867" y="99350"/>
                  <a:pt x="562633" y="7278"/>
                </a:cubicBezTo>
                <a:cubicBezTo>
                  <a:pt x="914399" y="-84794"/>
                  <a:pt x="1081953" y="724351"/>
                  <a:pt x="1009772" y="8741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67000"/>
                </a:schemeClr>
              </a:gs>
              <a:gs pos="30000">
                <a:schemeClr val="accent6">
                  <a:alpha val="66000"/>
                  <a:lumMod val="24000"/>
                  <a:lumOff val="76000"/>
                </a:schemeClr>
              </a:gs>
              <a:gs pos="64000">
                <a:schemeClr val="accent6">
                  <a:alpha val="68000"/>
                  <a:lumMod val="66000"/>
                  <a:lumOff val="34000"/>
                </a:schemeClr>
              </a:gs>
              <a:gs pos="98000">
                <a:schemeClr val="accent6">
                  <a:alpha val="70000"/>
                  <a:lumMod val="66000"/>
                  <a:lumOff val="34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AA8CECE-D947-43E7-B1D4-574AF9E56C70}"/>
              </a:ext>
            </a:extLst>
          </p:cNvPr>
          <p:cNvGrpSpPr/>
          <p:nvPr/>
        </p:nvGrpSpPr>
        <p:grpSpPr>
          <a:xfrm>
            <a:off x="14087655" y="14815581"/>
            <a:ext cx="1607924" cy="1564489"/>
            <a:chOff x="8207953" y="23398631"/>
            <a:chExt cx="1607924" cy="1564489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65234B6D-84A6-4FF8-9FF7-A1367948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7953" y="23398631"/>
              <a:ext cx="1607924" cy="1564489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4EACD2E-3D3F-4D87-B01E-AD004D76BD55}"/>
                </a:ext>
              </a:extLst>
            </p:cNvPr>
            <p:cNvSpPr txBox="1"/>
            <p:nvPr/>
          </p:nvSpPr>
          <p:spPr>
            <a:xfrm>
              <a:off x="8320896" y="23826023"/>
              <a:ext cx="1369354" cy="50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E2F16"/>
                  </a:solidFill>
                </a:rPr>
                <a:t>Peach</a:t>
              </a: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249BB1C3-8316-4C21-82AD-A90B102C62BC}"/>
              </a:ext>
            </a:extLst>
          </p:cNvPr>
          <p:cNvSpPr txBox="1"/>
          <p:nvPr/>
        </p:nvSpPr>
        <p:spPr>
          <a:xfrm rot="17510365">
            <a:off x="10370734" y="8205022"/>
            <a:ext cx="248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Veggie Arbor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BDA06D3D-66AE-4B77-BBCE-DDC51AEEBD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552" y="12067915"/>
            <a:ext cx="1754014" cy="173162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090E1C6-8951-4290-9A0D-49CF7377CAC7}"/>
              </a:ext>
            </a:extLst>
          </p:cNvPr>
          <p:cNvSpPr txBox="1"/>
          <p:nvPr/>
        </p:nvSpPr>
        <p:spPr>
          <a:xfrm>
            <a:off x="34710040" y="12877364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Apple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A92BE44-8A10-4342-894C-CE41587D9DFC}"/>
              </a:ext>
            </a:extLst>
          </p:cNvPr>
          <p:cNvSpPr txBox="1"/>
          <p:nvPr/>
        </p:nvSpPr>
        <p:spPr>
          <a:xfrm>
            <a:off x="38569551" y="16180850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Cherry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5989DA-EF6F-4169-9D26-75653C71F952}"/>
              </a:ext>
            </a:extLst>
          </p:cNvPr>
          <p:cNvGrpSpPr/>
          <p:nvPr/>
        </p:nvGrpSpPr>
        <p:grpSpPr>
          <a:xfrm>
            <a:off x="39391471" y="10559141"/>
            <a:ext cx="2231435" cy="2116200"/>
            <a:chOff x="39093430" y="8683198"/>
            <a:chExt cx="1563057" cy="1315193"/>
          </a:xfrm>
        </p:grpSpPr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9C6624CF-231B-41E4-B0B5-21E2A08A6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216" y="8683198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1EA1D257-B29A-43D5-A4E6-00A9020D4126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2733708-BC42-48C4-B671-9440EA2B2A25}"/>
              </a:ext>
            </a:extLst>
          </p:cNvPr>
          <p:cNvGrpSpPr/>
          <p:nvPr/>
        </p:nvGrpSpPr>
        <p:grpSpPr>
          <a:xfrm>
            <a:off x="39491172" y="16762666"/>
            <a:ext cx="1563057" cy="1315193"/>
            <a:chOff x="39093430" y="8713185"/>
            <a:chExt cx="1563057" cy="1315193"/>
          </a:xfrm>
        </p:grpSpPr>
        <p:pic>
          <p:nvPicPr>
            <p:cNvPr id="162" name="Picture 2">
              <a:extLst>
                <a:ext uri="{FF2B5EF4-FFF2-40B4-BE49-F238E27FC236}">
                  <a16:creationId xmlns:a16="http://schemas.microsoft.com/office/drawing/2014/main" id="{6C7868C7-C8AE-41F9-AD57-832E6E716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1451" y="8713185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4B439FD-1E37-4F3D-9E5E-566D8B9D2BAA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96524F-7E5F-4B33-97C9-D8724CBC117B}"/>
              </a:ext>
            </a:extLst>
          </p:cNvPr>
          <p:cNvGrpSpPr/>
          <p:nvPr/>
        </p:nvGrpSpPr>
        <p:grpSpPr>
          <a:xfrm>
            <a:off x="38990233" y="18957422"/>
            <a:ext cx="2316178" cy="2133050"/>
            <a:chOff x="39093430" y="8683198"/>
            <a:chExt cx="1563057" cy="1315193"/>
          </a:xfrm>
        </p:grpSpPr>
        <p:pic>
          <p:nvPicPr>
            <p:cNvPr id="165" name="Picture 2">
              <a:extLst>
                <a:ext uri="{FF2B5EF4-FFF2-40B4-BE49-F238E27FC236}">
                  <a16:creationId xmlns:a16="http://schemas.microsoft.com/office/drawing/2014/main" id="{C876BC66-A74D-4096-9F90-304D3F963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216" y="8683198"/>
              <a:ext cx="1325491" cy="1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277B1C0-933F-4259-B8BD-3B18701413D4}"/>
                </a:ext>
              </a:extLst>
            </p:cNvPr>
            <p:cNvSpPr txBox="1"/>
            <p:nvPr/>
          </p:nvSpPr>
          <p:spPr>
            <a:xfrm>
              <a:off x="39093430" y="8986812"/>
              <a:ext cx="1563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Hazel</a:t>
              </a:r>
            </a:p>
          </p:txBody>
        </p:sp>
      </p:grpSp>
      <p:pic>
        <p:nvPicPr>
          <p:cNvPr id="169" name="Picture 168" descr="C:\Users\Bill\Pictures\clip art\Capture3.JPG">
            <a:extLst>
              <a:ext uri="{FF2B5EF4-FFF2-40B4-BE49-F238E27FC236}">
                <a16:creationId xmlns:a16="http://schemas.microsoft.com/office/drawing/2014/main" id="{B5F3845B-B632-4CD0-A458-4A17FCF8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0195" y="12230579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 descr="C:\Users\Bill\Pictures\clip art\Capture3.JPG">
            <a:extLst>
              <a:ext uri="{FF2B5EF4-FFF2-40B4-BE49-F238E27FC236}">
                <a16:creationId xmlns:a16="http://schemas.microsoft.com/office/drawing/2014/main" id="{BDB08B16-161F-4003-A1A4-316B909B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320" y="12815154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70" descr="C:\Users\Bill\Pictures\clip art\Capture3.JPG">
            <a:extLst>
              <a:ext uri="{FF2B5EF4-FFF2-40B4-BE49-F238E27FC236}">
                <a16:creationId xmlns:a16="http://schemas.microsoft.com/office/drawing/2014/main" id="{EF105382-AB74-41C2-950A-FEB99E8B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9682" y="13277021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 descr="C:\Users\Bill\Pictures\clip art\Capture3.JPG">
            <a:extLst>
              <a:ext uri="{FF2B5EF4-FFF2-40B4-BE49-F238E27FC236}">
                <a16:creationId xmlns:a16="http://schemas.microsoft.com/office/drawing/2014/main" id="{C0A7E7CA-67D9-4862-96D3-8B259E10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8081" y="13991922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11130C8D-CD9C-4B3F-B325-C0E410B768EB}"/>
              </a:ext>
            </a:extLst>
          </p:cNvPr>
          <p:cNvSpPr txBox="1"/>
          <p:nvPr/>
        </p:nvSpPr>
        <p:spPr>
          <a:xfrm rot="16662418">
            <a:off x="42463907" y="13269603"/>
            <a:ext cx="2228518" cy="646331"/>
          </a:xfrm>
          <a:prstGeom prst="rect">
            <a:avLst/>
          </a:prstGeom>
          <a:solidFill>
            <a:schemeClr val="accent6">
              <a:lumMod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Elderberry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7D37D80-222C-4AE6-9E6B-361413C88B28}"/>
              </a:ext>
            </a:extLst>
          </p:cNvPr>
          <p:cNvSpPr/>
          <p:nvPr/>
        </p:nvSpPr>
        <p:spPr>
          <a:xfrm>
            <a:off x="41530705" y="11306992"/>
            <a:ext cx="919445" cy="885562"/>
          </a:xfrm>
          <a:prstGeom prst="rect">
            <a:avLst/>
          </a:prstGeom>
          <a:blipFill>
            <a:blip r:embed="rId12" cstate="email">
              <a:alphaModFix amt="7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43"/>
          </a:p>
        </p:txBody>
      </p:sp>
      <p:pic>
        <p:nvPicPr>
          <p:cNvPr id="179" name="Picture 3">
            <a:extLst>
              <a:ext uri="{FF2B5EF4-FFF2-40B4-BE49-F238E27FC236}">
                <a16:creationId xmlns:a16="http://schemas.microsoft.com/office/drawing/2014/main" id="{3ADB7EE1-A62F-481A-97A5-AE605D8D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30786" flipV="1">
            <a:off x="37990434" y="10546552"/>
            <a:ext cx="1191551" cy="117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F62EC3F7-9FC9-4CCD-842D-A6F55CB96C9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6387980" y="9913086"/>
            <a:ext cx="1286092" cy="126931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E2D7C3FE-7403-4554-9969-11EBCCB17B8A}"/>
              </a:ext>
            </a:extLst>
          </p:cNvPr>
          <p:cNvSpPr txBox="1"/>
          <p:nvPr/>
        </p:nvSpPr>
        <p:spPr>
          <a:xfrm>
            <a:off x="36045817" y="9239613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Nanking Cherry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E985F6A-3B12-4EE2-80FE-DA1C7797BBBD}"/>
              </a:ext>
            </a:extLst>
          </p:cNvPr>
          <p:cNvSpPr txBox="1"/>
          <p:nvPr/>
        </p:nvSpPr>
        <p:spPr>
          <a:xfrm>
            <a:off x="38546675" y="9957084"/>
            <a:ext cx="2853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Blueberry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E8A4B91-5820-45EC-8692-6DB0F45AC076}"/>
              </a:ext>
            </a:extLst>
          </p:cNvPr>
          <p:cNvSpPr txBox="1"/>
          <p:nvPr/>
        </p:nvSpPr>
        <p:spPr>
          <a:xfrm>
            <a:off x="41628432" y="10546383"/>
            <a:ext cx="200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Aronia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A7DB3BC-9A0D-485B-A2B0-D65E66448DEC}"/>
              </a:ext>
            </a:extLst>
          </p:cNvPr>
          <p:cNvSpPr txBox="1"/>
          <p:nvPr/>
        </p:nvSpPr>
        <p:spPr>
          <a:xfrm>
            <a:off x="40323931" y="16156143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6C15198-A579-4FE0-B9BB-2BBD70916C95}"/>
              </a:ext>
            </a:extLst>
          </p:cNvPr>
          <p:cNvSpPr txBox="1"/>
          <p:nvPr/>
        </p:nvSpPr>
        <p:spPr>
          <a:xfrm>
            <a:off x="40043670" y="21160409"/>
            <a:ext cx="156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RG#3</a:t>
            </a:r>
          </a:p>
        </p:txBody>
      </p:sp>
      <p:pic>
        <p:nvPicPr>
          <p:cNvPr id="186" name="Picture 185" descr="C:\Users\Bill\Pictures\clip art\Capture3.JPG">
            <a:extLst>
              <a:ext uri="{FF2B5EF4-FFF2-40B4-BE49-F238E27FC236}">
                <a16:creationId xmlns:a16="http://schemas.microsoft.com/office/drawing/2014/main" id="{E7660C18-4656-4F4F-9D25-FF5A90E1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9744" y="18543090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86" descr="C:\Users\Bill\Pictures\clip art\Capture3.JPG">
            <a:extLst>
              <a:ext uri="{FF2B5EF4-FFF2-40B4-BE49-F238E27FC236}">
                <a16:creationId xmlns:a16="http://schemas.microsoft.com/office/drawing/2014/main" id="{DCF1125C-12C3-4E2B-8D6D-D8FC4572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7364" y="19413204"/>
            <a:ext cx="1063847" cy="1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EB7F1199-56D4-42F1-A13D-4D96F618C135}"/>
              </a:ext>
            </a:extLst>
          </p:cNvPr>
          <p:cNvSpPr txBox="1"/>
          <p:nvPr/>
        </p:nvSpPr>
        <p:spPr>
          <a:xfrm>
            <a:off x="36306720" y="19197084"/>
            <a:ext cx="2228518" cy="646331"/>
          </a:xfrm>
          <a:prstGeom prst="rect">
            <a:avLst/>
          </a:prstGeom>
          <a:solidFill>
            <a:schemeClr val="accent6">
              <a:lumMod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Elderberry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668FDD-ADF2-414F-B6F6-717C53A267F0}"/>
              </a:ext>
            </a:extLst>
          </p:cNvPr>
          <p:cNvSpPr/>
          <p:nvPr/>
        </p:nvSpPr>
        <p:spPr>
          <a:xfrm>
            <a:off x="17501969" y="21439828"/>
            <a:ext cx="4929477" cy="4525553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5D571D9-A816-42BE-A1DF-33F48A0EBD8B}"/>
              </a:ext>
            </a:extLst>
          </p:cNvPr>
          <p:cNvSpPr/>
          <p:nvPr/>
        </p:nvSpPr>
        <p:spPr>
          <a:xfrm>
            <a:off x="32759832" y="21288368"/>
            <a:ext cx="4769641" cy="4914278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BE9D712-3F77-4F43-B479-62D266C85ADE}"/>
              </a:ext>
            </a:extLst>
          </p:cNvPr>
          <p:cNvSpPr/>
          <p:nvPr/>
        </p:nvSpPr>
        <p:spPr>
          <a:xfrm>
            <a:off x="25191531" y="23117260"/>
            <a:ext cx="3274178" cy="2991888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D8663F0-B27C-4FDA-9B0B-B07DE88A9394}"/>
              </a:ext>
            </a:extLst>
          </p:cNvPr>
          <p:cNvSpPr/>
          <p:nvPr/>
        </p:nvSpPr>
        <p:spPr>
          <a:xfrm>
            <a:off x="21618436" y="21338011"/>
            <a:ext cx="4911302" cy="4788234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2EDD720-4EBD-4660-8885-545B7CAA7089}"/>
              </a:ext>
            </a:extLst>
          </p:cNvPr>
          <p:cNvSpPr/>
          <p:nvPr/>
        </p:nvSpPr>
        <p:spPr>
          <a:xfrm>
            <a:off x="27168714" y="9335887"/>
            <a:ext cx="7228902" cy="7044183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128F4F36-1498-40A0-B201-A23B5F286691}"/>
              </a:ext>
            </a:extLst>
          </p:cNvPr>
          <p:cNvSpPr/>
          <p:nvPr/>
        </p:nvSpPr>
        <p:spPr>
          <a:xfrm>
            <a:off x="31479602" y="7941190"/>
            <a:ext cx="5269766" cy="5063870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D4967D1-2A37-411D-A23B-389888DDF072}"/>
              </a:ext>
            </a:extLst>
          </p:cNvPr>
          <p:cNvSpPr/>
          <p:nvPr/>
        </p:nvSpPr>
        <p:spPr>
          <a:xfrm>
            <a:off x="41708196" y="18091758"/>
            <a:ext cx="3769999" cy="3734346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15D0799-2973-46A8-815D-1E8FDA9071FF}"/>
              </a:ext>
            </a:extLst>
          </p:cNvPr>
          <p:cNvSpPr/>
          <p:nvPr/>
        </p:nvSpPr>
        <p:spPr>
          <a:xfrm>
            <a:off x="17416607" y="3944122"/>
            <a:ext cx="7362127" cy="723828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99D0AF0-B100-4B29-AADC-342C3822A99F}"/>
              </a:ext>
            </a:extLst>
          </p:cNvPr>
          <p:cNvSpPr/>
          <p:nvPr/>
        </p:nvSpPr>
        <p:spPr>
          <a:xfrm>
            <a:off x="15280724" y="14518375"/>
            <a:ext cx="3763286" cy="3636586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C68836E6-8416-4441-B2B4-23B7860FD7A0}"/>
              </a:ext>
            </a:extLst>
          </p:cNvPr>
          <p:cNvSpPr/>
          <p:nvPr/>
        </p:nvSpPr>
        <p:spPr>
          <a:xfrm>
            <a:off x="10333240" y="22003115"/>
            <a:ext cx="6218194" cy="5713659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4818DDB-6544-4421-AA75-C098EF9FCE4F}"/>
              </a:ext>
            </a:extLst>
          </p:cNvPr>
          <p:cNvSpPr/>
          <p:nvPr/>
        </p:nvSpPr>
        <p:spPr>
          <a:xfrm>
            <a:off x="8400693" y="6067857"/>
            <a:ext cx="4488100" cy="4516457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EEE13F8-C910-41F2-8AB2-B49DA45A172A}"/>
              </a:ext>
            </a:extLst>
          </p:cNvPr>
          <p:cNvSpPr/>
          <p:nvPr/>
        </p:nvSpPr>
        <p:spPr>
          <a:xfrm>
            <a:off x="32613584" y="16217885"/>
            <a:ext cx="2222614" cy="2117959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AA54A7AD-AC3F-4743-ACE2-B9C94B55B30C}"/>
              </a:ext>
            </a:extLst>
          </p:cNvPr>
          <p:cNvSpPr/>
          <p:nvPr/>
        </p:nvSpPr>
        <p:spPr>
          <a:xfrm>
            <a:off x="32983721" y="18458766"/>
            <a:ext cx="3030822" cy="3841618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95367E5B-E2B8-4EDD-89BE-E6589FA4987A}"/>
              </a:ext>
            </a:extLst>
          </p:cNvPr>
          <p:cNvSpPr/>
          <p:nvPr/>
        </p:nvSpPr>
        <p:spPr>
          <a:xfrm>
            <a:off x="41369855" y="23385597"/>
            <a:ext cx="1512113" cy="141557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BD75EA4-3DD1-4DAA-B939-CE472B077F2B}"/>
              </a:ext>
            </a:extLst>
          </p:cNvPr>
          <p:cNvSpPr/>
          <p:nvPr/>
        </p:nvSpPr>
        <p:spPr>
          <a:xfrm>
            <a:off x="42348967" y="23274897"/>
            <a:ext cx="1512113" cy="141557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857F731-CC3B-4C51-9E45-C8D19B7B1A9A}"/>
              </a:ext>
            </a:extLst>
          </p:cNvPr>
          <p:cNvSpPr/>
          <p:nvPr/>
        </p:nvSpPr>
        <p:spPr>
          <a:xfrm>
            <a:off x="43175289" y="23330247"/>
            <a:ext cx="1512113" cy="141557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3A55FB86-C179-4273-8BCD-1702874DCBAF}"/>
              </a:ext>
            </a:extLst>
          </p:cNvPr>
          <p:cNvSpPr/>
          <p:nvPr/>
        </p:nvSpPr>
        <p:spPr>
          <a:xfrm>
            <a:off x="43177897" y="22276858"/>
            <a:ext cx="1512113" cy="141557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1FBFBE8D-9F11-4879-A955-BB63E714E78C}"/>
              </a:ext>
            </a:extLst>
          </p:cNvPr>
          <p:cNvSpPr/>
          <p:nvPr/>
        </p:nvSpPr>
        <p:spPr>
          <a:xfrm>
            <a:off x="15090450" y="20706427"/>
            <a:ext cx="2188789" cy="1968621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83255B0-289E-4A63-BDC3-9B959029C6D4}"/>
              </a:ext>
            </a:extLst>
          </p:cNvPr>
          <p:cNvSpPr/>
          <p:nvPr/>
        </p:nvSpPr>
        <p:spPr>
          <a:xfrm>
            <a:off x="11812590" y="558803"/>
            <a:ext cx="4547000" cy="4140806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38BF6BA9-FE16-4077-B306-CB4DCF819C6C}"/>
              </a:ext>
            </a:extLst>
          </p:cNvPr>
          <p:cNvSpPr/>
          <p:nvPr/>
        </p:nvSpPr>
        <p:spPr>
          <a:xfrm>
            <a:off x="14094237" y="1235428"/>
            <a:ext cx="4547000" cy="4140806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4DC6DEF2-D2AA-4EB5-854F-2F26F6D93C07}"/>
              </a:ext>
            </a:extLst>
          </p:cNvPr>
          <p:cNvSpPr/>
          <p:nvPr/>
        </p:nvSpPr>
        <p:spPr>
          <a:xfrm>
            <a:off x="42367239" y="5653647"/>
            <a:ext cx="6313397" cy="6101346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EAF068-0C21-4DFA-825C-1741203C5C03}"/>
              </a:ext>
            </a:extLst>
          </p:cNvPr>
          <p:cNvSpPr txBox="1"/>
          <p:nvPr/>
        </p:nvSpPr>
        <p:spPr>
          <a:xfrm>
            <a:off x="32265257" y="3032925"/>
            <a:ext cx="13237027" cy="5016758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- Water Collection &amp; Flow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rgbClr val="4E2F16"/>
                </a:solidFill>
              </a:rPr>
              <a:t>Access/Paths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Guilds-Beds-Planted Areas</a:t>
            </a:r>
          </a:p>
          <a:p>
            <a:pPr marL="1143000" indent="-1143000" algn="ctr">
              <a:buFontTx/>
              <a:buChar char="-"/>
            </a:pPr>
            <a:r>
              <a:rPr lang="en-US" sz="8000" b="1" dirty="0">
                <a:solidFill>
                  <a:schemeClr val="bg1"/>
                </a:solidFill>
              </a:rPr>
              <a:t>Existing Trees &amp; Shrubs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6843A74E-9033-4AA8-A79E-E7D483416FD7}"/>
              </a:ext>
            </a:extLst>
          </p:cNvPr>
          <p:cNvSpPr/>
          <p:nvPr/>
        </p:nvSpPr>
        <p:spPr>
          <a:xfrm>
            <a:off x="38275589" y="22442274"/>
            <a:ext cx="3030822" cy="2923131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0E5EB4E9-8928-4098-9A79-079CBB05F213}"/>
              </a:ext>
            </a:extLst>
          </p:cNvPr>
          <p:cNvSpPr/>
          <p:nvPr/>
        </p:nvSpPr>
        <p:spPr>
          <a:xfrm rot="21255770">
            <a:off x="9935660" y="13667434"/>
            <a:ext cx="3215123" cy="448863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5BF56840-6BB2-474B-A842-42BEAC780F33}"/>
              </a:ext>
            </a:extLst>
          </p:cNvPr>
          <p:cNvSpPr/>
          <p:nvPr/>
        </p:nvSpPr>
        <p:spPr>
          <a:xfrm>
            <a:off x="25755257" y="8401819"/>
            <a:ext cx="2222614" cy="2117959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2FAFE138-351C-47D6-A427-D644E07C69CB}"/>
              </a:ext>
            </a:extLst>
          </p:cNvPr>
          <p:cNvSpPr/>
          <p:nvPr/>
        </p:nvSpPr>
        <p:spPr>
          <a:xfrm>
            <a:off x="43000580" y="15804033"/>
            <a:ext cx="1501030" cy="2117959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EAAF81C6-DEDA-40F7-845C-E155B69B79EC}"/>
              </a:ext>
            </a:extLst>
          </p:cNvPr>
          <p:cNvSpPr/>
          <p:nvPr/>
        </p:nvSpPr>
        <p:spPr>
          <a:xfrm rot="21296938">
            <a:off x="20806959" y="9172188"/>
            <a:ext cx="5193877" cy="3218850"/>
          </a:xfrm>
          <a:custGeom>
            <a:avLst/>
            <a:gdLst>
              <a:gd name="connsiteX0" fmla="*/ 0 w 5269766"/>
              <a:gd name="connsiteY0" fmla="*/ 2531935 h 5063870"/>
              <a:gd name="connsiteX1" fmla="*/ 2634883 w 5269766"/>
              <a:gd name="connsiteY1" fmla="*/ 0 h 5063870"/>
              <a:gd name="connsiteX2" fmla="*/ 5269766 w 5269766"/>
              <a:gd name="connsiteY2" fmla="*/ 2531935 h 5063870"/>
              <a:gd name="connsiteX3" fmla="*/ 2634883 w 5269766"/>
              <a:gd name="connsiteY3" fmla="*/ 5063870 h 5063870"/>
              <a:gd name="connsiteX4" fmla="*/ 0 w 5269766"/>
              <a:gd name="connsiteY4" fmla="*/ 2531935 h 5063870"/>
              <a:gd name="connsiteX0" fmla="*/ 326 w 5270092"/>
              <a:gd name="connsiteY0" fmla="*/ 2531935 h 3589994"/>
              <a:gd name="connsiteX1" fmla="*/ 2635209 w 5270092"/>
              <a:gd name="connsiteY1" fmla="*/ 0 h 3589994"/>
              <a:gd name="connsiteX2" fmla="*/ 5270092 w 5270092"/>
              <a:gd name="connsiteY2" fmla="*/ 2531935 h 3589994"/>
              <a:gd name="connsiteX3" fmla="*/ 2504581 w 5270092"/>
              <a:gd name="connsiteY3" fmla="*/ 3539870 h 3589994"/>
              <a:gd name="connsiteX4" fmla="*/ 326 w 5270092"/>
              <a:gd name="connsiteY4" fmla="*/ 2531935 h 3589994"/>
              <a:gd name="connsiteX0" fmla="*/ 222 w 5202392"/>
              <a:gd name="connsiteY0" fmla="*/ 1906293 h 3642155"/>
              <a:gd name="connsiteX1" fmla="*/ 2567509 w 5202392"/>
              <a:gd name="connsiteY1" fmla="*/ 5557 h 3642155"/>
              <a:gd name="connsiteX2" fmla="*/ 5202392 w 5202392"/>
              <a:gd name="connsiteY2" fmla="*/ 2537492 h 3642155"/>
              <a:gd name="connsiteX3" fmla="*/ 2436881 w 5202392"/>
              <a:gd name="connsiteY3" fmla="*/ 3545427 h 3642155"/>
              <a:gd name="connsiteX4" fmla="*/ 222 w 5202392"/>
              <a:gd name="connsiteY4" fmla="*/ 1906293 h 3642155"/>
              <a:gd name="connsiteX0" fmla="*/ 223 w 5300683"/>
              <a:gd name="connsiteY0" fmla="*/ 1901000 h 3542149"/>
              <a:gd name="connsiteX1" fmla="*/ 2567510 w 5300683"/>
              <a:gd name="connsiteY1" fmla="*/ 264 h 3542149"/>
              <a:gd name="connsiteX2" fmla="*/ 5300683 w 5300683"/>
              <a:gd name="connsiteY2" fmla="*/ 2031529 h 3542149"/>
              <a:gd name="connsiteX3" fmla="*/ 2436882 w 5300683"/>
              <a:gd name="connsiteY3" fmla="*/ 3540134 h 3542149"/>
              <a:gd name="connsiteX4" fmla="*/ 223 w 5300683"/>
              <a:gd name="connsiteY4" fmla="*/ 1901000 h 3542149"/>
              <a:gd name="connsiteX0" fmla="*/ 85 w 5300545"/>
              <a:gd name="connsiteY0" fmla="*/ 1900986 h 3126542"/>
              <a:gd name="connsiteX1" fmla="*/ 2567372 w 5300545"/>
              <a:gd name="connsiteY1" fmla="*/ 250 h 3126542"/>
              <a:gd name="connsiteX2" fmla="*/ 5300545 w 5300545"/>
              <a:gd name="connsiteY2" fmla="*/ 2031515 h 3126542"/>
              <a:gd name="connsiteX3" fmla="*/ 2486314 w 5300545"/>
              <a:gd name="connsiteY3" fmla="*/ 3077240 h 3126542"/>
              <a:gd name="connsiteX4" fmla="*/ 85 w 5300545"/>
              <a:gd name="connsiteY4" fmla="*/ 1900986 h 3126542"/>
              <a:gd name="connsiteX0" fmla="*/ 1012 w 5301472"/>
              <a:gd name="connsiteY0" fmla="*/ 1901272 h 3126828"/>
              <a:gd name="connsiteX1" fmla="*/ 2568299 w 5301472"/>
              <a:gd name="connsiteY1" fmla="*/ 536 h 3126828"/>
              <a:gd name="connsiteX2" fmla="*/ 5301472 w 5301472"/>
              <a:gd name="connsiteY2" fmla="*/ 2031801 h 3126828"/>
              <a:gd name="connsiteX3" fmla="*/ 2487241 w 5301472"/>
              <a:gd name="connsiteY3" fmla="*/ 3077526 h 3126828"/>
              <a:gd name="connsiteX4" fmla="*/ 1012 w 5301472"/>
              <a:gd name="connsiteY4" fmla="*/ 1901272 h 3126828"/>
              <a:gd name="connsiteX0" fmla="*/ 1012 w 5301472"/>
              <a:gd name="connsiteY0" fmla="*/ 1901272 h 3126828"/>
              <a:gd name="connsiteX1" fmla="*/ 2568299 w 5301472"/>
              <a:gd name="connsiteY1" fmla="*/ 536 h 3126828"/>
              <a:gd name="connsiteX2" fmla="*/ 5301472 w 5301472"/>
              <a:gd name="connsiteY2" fmla="*/ 2031801 h 3126828"/>
              <a:gd name="connsiteX3" fmla="*/ 2487241 w 5301472"/>
              <a:gd name="connsiteY3" fmla="*/ 3077526 h 3126828"/>
              <a:gd name="connsiteX4" fmla="*/ 1012 w 5301472"/>
              <a:gd name="connsiteY4" fmla="*/ 1901272 h 3126828"/>
              <a:gd name="connsiteX0" fmla="*/ 1012 w 5301472"/>
              <a:gd name="connsiteY0" fmla="*/ 1901272 h 3126828"/>
              <a:gd name="connsiteX1" fmla="*/ 2568299 w 5301472"/>
              <a:gd name="connsiteY1" fmla="*/ 536 h 3126828"/>
              <a:gd name="connsiteX2" fmla="*/ 5301472 w 5301472"/>
              <a:gd name="connsiteY2" fmla="*/ 2031801 h 3126828"/>
              <a:gd name="connsiteX3" fmla="*/ 2487241 w 5301472"/>
              <a:gd name="connsiteY3" fmla="*/ 3077526 h 3126828"/>
              <a:gd name="connsiteX4" fmla="*/ 1012 w 5301472"/>
              <a:gd name="connsiteY4" fmla="*/ 1901272 h 3126828"/>
              <a:gd name="connsiteX0" fmla="*/ 706 w 5301166"/>
              <a:gd name="connsiteY0" fmla="*/ 1901267 h 3126823"/>
              <a:gd name="connsiteX1" fmla="*/ 2567993 w 5301166"/>
              <a:gd name="connsiteY1" fmla="*/ 531 h 3126823"/>
              <a:gd name="connsiteX2" fmla="*/ 5301166 w 5301166"/>
              <a:gd name="connsiteY2" fmla="*/ 2031796 h 3126823"/>
              <a:gd name="connsiteX3" fmla="*/ 2486935 w 5301166"/>
              <a:gd name="connsiteY3" fmla="*/ 3077521 h 3126823"/>
              <a:gd name="connsiteX4" fmla="*/ 706 w 5301166"/>
              <a:gd name="connsiteY4" fmla="*/ 1901267 h 312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1166" h="3126823">
                <a:moveTo>
                  <a:pt x="706" y="1901267"/>
                </a:moveTo>
                <a:cubicBezTo>
                  <a:pt x="40378" y="626304"/>
                  <a:pt x="1684583" y="-21224"/>
                  <a:pt x="2567993" y="531"/>
                </a:cubicBezTo>
                <a:cubicBezTo>
                  <a:pt x="3451403" y="22286"/>
                  <a:pt x="5301166" y="633447"/>
                  <a:pt x="5301166" y="2031796"/>
                </a:cubicBezTo>
                <a:cubicBezTo>
                  <a:pt x="5301166" y="3430145"/>
                  <a:pt x="3370345" y="3099276"/>
                  <a:pt x="2486935" y="3077521"/>
                </a:cubicBezTo>
                <a:cubicBezTo>
                  <a:pt x="1603525" y="3055766"/>
                  <a:pt x="-38966" y="3176230"/>
                  <a:pt x="706" y="1901267"/>
                </a:cubicBezTo>
                <a:close/>
              </a:path>
            </a:pathLst>
          </a:cu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BAB0F988-8580-406F-9A55-7B3C31D81414}"/>
              </a:ext>
            </a:extLst>
          </p:cNvPr>
          <p:cNvSpPr/>
          <p:nvPr/>
        </p:nvSpPr>
        <p:spPr>
          <a:xfrm rot="21255770">
            <a:off x="11322436" y="21168290"/>
            <a:ext cx="2630466" cy="2526428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6FB9189-069A-4F76-B6BD-8990EC909649}"/>
              </a:ext>
            </a:extLst>
          </p:cNvPr>
          <p:cNvGrpSpPr/>
          <p:nvPr/>
        </p:nvGrpSpPr>
        <p:grpSpPr>
          <a:xfrm>
            <a:off x="23814665" y="758126"/>
            <a:ext cx="4772972" cy="4645811"/>
            <a:chOff x="4977050" y="18299981"/>
            <a:chExt cx="4772972" cy="4645811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BE0F0A48-B77E-414F-9897-02B91035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09269C34-EFF9-4639-A33A-498B5DC5004E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1E856CF-C763-4C06-B4C9-634B982DEBF3}"/>
              </a:ext>
            </a:extLst>
          </p:cNvPr>
          <p:cNvSpPr/>
          <p:nvPr/>
        </p:nvSpPr>
        <p:spPr>
          <a:xfrm>
            <a:off x="3532965" y="26244634"/>
            <a:ext cx="44375758" cy="252900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3" descr="C:\Users\Bill\Dropbox\Pictures\Advertising Logos - Graphics\MWP Main Logo.jpg">
            <a:extLst>
              <a:ext uri="{FF2B5EF4-FFF2-40B4-BE49-F238E27FC236}">
                <a16:creationId xmlns:a16="http://schemas.microsoft.com/office/drawing/2014/main" id="{4F7FC392-CDDD-400A-90AD-43472382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692" y="26426265"/>
            <a:ext cx="2005033" cy="198229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13" name="TextBox 212">
            <a:extLst>
              <a:ext uri="{FF2B5EF4-FFF2-40B4-BE49-F238E27FC236}">
                <a16:creationId xmlns:a16="http://schemas.microsoft.com/office/drawing/2014/main" id="{35E6C6B1-BF7F-4ACB-B872-E4E0FBD4E6F7}"/>
              </a:ext>
            </a:extLst>
          </p:cNvPr>
          <p:cNvSpPr txBox="1"/>
          <p:nvPr/>
        </p:nvSpPr>
        <p:spPr>
          <a:xfrm>
            <a:off x="6789897" y="26408011"/>
            <a:ext cx="11070521" cy="20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Permaculture Design by </a:t>
            </a:r>
            <a:r>
              <a:rPr lang="en-US" sz="4400" b="1" dirty="0">
                <a:solidFill>
                  <a:schemeClr val="bg1"/>
                </a:solidFill>
              </a:rPr>
              <a:t>Midwest Permaculture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125 Crescent Lane, Stelle, Il 60919</a:t>
            </a:r>
          </a:p>
          <a:p>
            <a:r>
              <a:rPr lang="en-US" sz="2400" dirty="0">
                <a:solidFill>
                  <a:schemeClr val="bg1"/>
                </a:solidFill>
              </a:rPr>
              <a:t>815-256-2215   --   Info@MidwestPermaculture.com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www.MidwestPermaculture.com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A4991B0-796E-4172-A07A-7067B2CAB56C}"/>
              </a:ext>
            </a:extLst>
          </p:cNvPr>
          <p:cNvSpPr txBox="1"/>
          <p:nvPr/>
        </p:nvSpPr>
        <p:spPr>
          <a:xfrm>
            <a:off x="32983721" y="26568671"/>
            <a:ext cx="4301035" cy="1261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Designers: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Becky and Bill Wilson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C1B3566-0188-4605-81C6-20A6B9973376}"/>
              </a:ext>
            </a:extLst>
          </p:cNvPr>
          <p:cNvSpPr txBox="1"/>
          <p:nvPr/>
        </p:nvSpPr>
        <p:spPr>
          <a:xfrm>
            <a:off x="20042901" y="26295647"/>
            <a:ext cx="10522817" cy="2369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Home of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Midwest Permaculture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.25 acre</a:t>
            </a:r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7D681B3C-D41C-46A8-A9B3-F89D5CB04C5C}"/>
              </a:ext>
            </a:extLst>
          </p:cNvPr>
          <p:cNvCxnSpPr>
            <a:cxnSpLocks/>
          </p:cNvCxnSpPr>
          <p:nvPr/>
        </p:nvCxnSpPr>
        <p:spPr>
          <a:xfrm>
            <a:off x="40842518" y="27156959"/>
            <a:ext cx="5983376" cy="0"/>
          </a:xfrm>
          <a:prstGeom prst="straightConnector1">
            <a:avLst/>
          </a:prstGeom>
          <a:solidFill>
            <a:schemeClr val="tx1"/>
          </a:solidFill>
          <a:ln w="1047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FCDCDA32-74F9-452D-9797-02058408C7FE}"/>
              </a:ext>
            </a:extLst>
          </p:cNvPr>
          <p:cNvSpPr txBox="1"/>
          <p:nvPr/>
        </p:nvSpPr>
        <p:spPr>
          <a:xfrm>
            <a:off x="42908826" y="27288297"/>
            <a:ext cx="185076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25 Feet</a:t>
            </a: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D73888AC-6282-447C-A6EA-1B85A2E0B002}"/>
              </a:ext>
            </a:extLst>
          </p:cNvPr>
          <p:cNvSpPr/>
          <p:nvPr/>
        </p:nvSpPr>
        <p:spPr>
          <a:xfrm>
            <a:off x="10945119" y="17763713"/>
            <a:ext cx="1967803" cy="1772052"/>
          </a:xfrm>
          <a:prstGeom prst="ellipse">
            <a:avLst/>
          </a:prstGeom>
          <a:solidFill>
            <a:schemeClr val="accent6">
              <a:lumMod val="50000"/>
              <a:alpha val="57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id="{C753CD55-27D3-48CC-BF4D-83CF4CDC98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2657" y="12299067"/>
            <a:ext cx="1754014" cy="1731621"/>
          </a:xfrm>
          <a:prstGeom prst="rect">
            <a:avLst/>
          </a:prstGeom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134310C4-EBAB-4E77-AAD6-7BF873D0B126}"/>
              </a:ext>
            </a:extLst>
          </p:cNvPr>
          <p:cNvSpPr txBox="1"/>
          <p:nvPr/>
        </p:nvSpPr>
        <p:spPr>
          <a:xfrm>
            <a:off x="32059879" y="13088204"/>
            <a:ext cx="369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Apple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FC2E2C3B-71D2-4E07-9198-3455D62B93E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9843" y="20408752"/>
            <a:ext cx="1180379" cy="1165309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2BE25090-54FB-4C72-8424-79B7AC8A40F4}"/>
              </a:ext>
            </a:extLst>
          </p:cNvPr>
          <p:cNvSpPr/>
          <p:nvPr/>
        </p:nvSpPr>
        <p:spPr>
          <a:xfrm>
            <a:off x="37816288" y="20370856"/>
            <a:ext cx="1689828" cy="553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6986" tIns="153493" rIns="306986" bIns="153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Pear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9FCEE2F-DD06-43AA-BA6A-BD272AF338FA}"/>
              </a:ext>
            </a:extLst>
          </p:cNvPr>
          <p:cNvSpPr txBox="1"/>
          <p:nvPr/>
        </p:nvSpPr>
        <p:spPr>
          <a:xfrm>
            <a:off x="3630222" y="1558452"/>
            <a:ext cx="5983659" cy="2354490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u="sng" dirty="0">
                <a:solidFill>
                  <a:schemeClr val="bg1"/>
                </a:solidFill>
              </a:rPr>
              <a:t>Understory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Raspberry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Strawberry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Kale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Chard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Walking Onions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Garlic Chives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Scallions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Horseradish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Mints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False Indigo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Borage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Clovers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Hairy Vetch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Crown Vetch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Comfrey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Echinacea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Evening Primrose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Roses for 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Swamp Rose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Daylilies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Prairie Wildflowers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Baptisia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Compass Plant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Quinine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Milkweed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More…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98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64417-CF74-476B-AEE1-F9D85C5FB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294" y="0"/>
            <a:ext cx="38459811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8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EF1B2-16F8-461D-A181-492E024E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72" y="0"/>
            <a:ext cx="38459812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4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53EAD-0C16-4710-AF1C-A672BC3E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6" y="0"/>
            <a:ext cx="41496343" cy="287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4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858E3-9340-42A5-88B4-634CD1D3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3694" y="0"/>
            <a:ext cx="45705194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77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2778F-8069-4DE7-B7FF-427D58E8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27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B9A9E-A645-4500-ACF3-F023FA78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85" y="0"/>
            <a:ext cx="38319986" cy="28739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4B3FC-BD27-4BF6-B1A3-B2041E6CFF06}"/>
              </a:ext>
            </a:extLst>
          </p:cNvPr>
          <p:cNvSpPr txBox="1"/>
          <p:nvPr/>
        </p:nvSpPr>
        <p:spPr>
          <a:xfrm>
            <a:off x="13087004" y="20280284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ADCEF-F0F3-485C-B7C8-84B801D5AF7E}"/>
              </a:ext>
            </a:extLst>
          </p:cNvPr>
          <p:cNvSpPr txBox="1"/>
          <p:nvPr/>
        </p:nvSpPr>
        <p:spPr>
          <a:xfrm>
            <a:off x="29033585" y="8929127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B56D2-2E55-4600-8BEA-3044B538BF7D}"/>
              </a:ext>
            </a:extLst>
          </p:cNvPr>
          <p:cNvSpPr txBox="1"/>
          <p:nvPr/>
        </p:nvSpPr>
        <p:spPr>
          <a:xfrm>
            <a:off x="12067309" y="8049033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27F794-BDC3-436F-A318-566BB4415211}"/>
              </a:ext>
            </a:extLst>
          </p:cNvPr>
          <p:cNvSpPr txBox="1"/>
          <p:nvPr/>
        </p:nvSpPr>
        <p:spPr>
          <a:xfrm rot="18765517">
            <a:off x="2300722" y="5671805"/>
            <a:ext cx="9116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Sidewalk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6ADD0-16B8-46AB-8726-BEF3CB2478AD}"/>
              </a:ext>
            </a:extLst>
          </p:cNvPr>
          <p:cNvSpPr txBox="1"/>
          <p:nvPr/>
        </p:nvSpPr>
        <p:spPr>
          <a:xfrm rot="17085533">
            <a:off x="33454262" y="7264203"/>
            <a:ext cx="9116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235873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184EE-7A7D-444A-A78A-65E32B88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2F7D7-829E-473C-925D-AFE39E51A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235947" cy="29382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A97B5-DA20-4FD9-945F-80EC01A6D781}"/>
              </a:ext>
            </a:extLst>
          </p:cNvPr>
          <p:cNvSpPr txBox="1"/>
          <p:nvPr/>
        </p:nvSpPr>
        <p:spPr>
          <a:xfrm>
            <a:off x="7187738" y="20745796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3ACD8-FB90-4C65-8F72-EE229A0240D1}"/>
              </a:ext>
            </a:extLst>
          </p:cNvPr>
          <p:cNvSpPr txBox="1"/>
          <p:nvPr/>
        </p:nvSpPr>
        <p:spPr>
          <a:xfrm>
            <a:off x="28224480" y="6263512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30CA7F-6D59-42C4-A1D0-BD37B1BC016F}"/>
              </a:ext>
            </a:extLst>
          </p:cNvPr>
          <p:cNvSpPr txBox="1"/>
          <p:nvPr/>
        </p:nvSpPr>
        <p:spPr>
          <a:xfrm>
            <a:off x="7187738" y="5271526"/>
            <a:ext cx="1294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6CD6D-5BBD-41E5-99B0-615FE5A85825}"/>
              </a:ext>
            </a:extLst>
          </p:cNvPr>
          <p:cNvSpPr txBox="1"/>
          <p:nvPr/>
        </p:nvSpPr>
        <p:spPr>
          <a:xfrm rot="19237142">
            <a:off x="-470187" y="4009259"/>
            <a:ext cx="9116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Sidewalk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A5D79-6232-4041-90CC-F798767A3309}"/>
              </a:ext>
            </a:extLst>
          </p:cNvPr>
          <p:cNvSpPr txBox="1"/>
          <p:nvPr/>
        </p:nvSpPr>
        <p:spPr>
          <a:xfrm rot="17557158">
            <a:off x="37139570" y="3724556"/>
            <a:ext cx="9116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3301943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DAFFE-2F7C-4B3A-BAE5-51916863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174" y="109330"/>
            <a:ext cx="38259026" cy="28694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0A480-358D-4A2A-B3EB-C897EEFE7185}"/>
              </a:ext>
            </a:extLst>
          </p:cNvPr>
          <p:cNvSpPr txBox="1"/>
          <p:nvPr/>
        </p:nvSpPr>
        <p:spPr>
          <a:xfrm>
            <a:off x="11879322" y="6081899"/>
            <a:ext cx="4683704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B972A-6264-4D8F-81E7-AAA141C437FF}"/>
              </a:ext>
            </a:extLst>
          </p:cNvPr>
          <p:cNvSpPr txBox="1"/>
          <p:nvPr/>
        </p:nvSpPr>
        <p:spPr>
          <a:xfrm>
            <a:off x="15087600" y="3664264"/>
            <a:ext cx="6451545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Steel Post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7D7E0-C05F-44D4-BB73-ED4886FF1E33}"/>
              </a:ext>
            </a:extLst>
          </p:cNvPr>
          <p:cNvSpPr txBox="1"/>
          <p:nvPr/>
        </p:nvSpPr>
        <p:spPr>
          <a:xfrm>
            <a:off x="20798246" y="22290727"/>
            <a:ext cx="4927544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Gutter</a:t>
            </a:r>
          </a:p>
        </p:txBody>
      </p:sp>
    </p:spTree>
    <p:extLst>
      <p:ext uri="{BB962C8B-B14F-4D97-AF65-F5344CB8AC3E}">
        <p14:creationId xmlns:p14="http://schemas.microsoft.com/office/powerpoint/2010/main" val="2731368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39B24-60D3-4604-B952-8528CB94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0B4DC-2ECB-4329-9688-5333C29C2C90}"/>
              </a:ext>
            </a:extLst>
          </p:cNvPr>
          <p:cNvSpPr txBox="1"/>
          <p:nvPr/>
        </p:nvSpPr>
        <p:spPr>
          <a:xfrm>
            <a:off x="5249922" y="11764242"/>
            <a:ext cx="4683704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A7FDB-8CB6-4AAD-8A5C-E19A5750A214}"/>
              </a:ext>
            </a:extLst>
          </p:cNvPr>
          <p:cNvSpPr txBox="1"/>
          <p:nvPr/>
        </p:nvSpPr>
        <p:spPr>
          <a:xfrm>
            <a:off x="8686800" y="9118007"/>
            <a:ext cx="6451545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Steel Post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5A462-E42A-49D2-B60F-977D03EB416A}"/>
              </a:ext>
            </a:extLst>
          </p:cNvPr>
          <p:cNvSpPr txBox="1"/>
          <p:nvPr/>
        </p:nvSpPr>
        <p:spPr>
          <a:xfrm>
            <a:off x="18773503" y="19645499"/>
            <a:ext cx="4927544" cy="1569660"/>
          </a:xfrm>
          <a:prstGeom prst="rect">
            <a:avLst/>
          </a:prstGeom>
          <a:solidFill>
            <a:schemeClr val="bg1">
              <a:lumMod val="85000"/>
              <a:lumOff val="1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</a:rPr>
              <a:t>Gutter</a:t>
            </a:r>
          </a:p>
        </p:txBody>
      </p:sp>
    </p:spTree>
    <p:extLst>
      <p:ext uri="{BB962C8B-B14F-4D97-AF65-F5344CB8AC3E}">
        <p14:creationId xmlns:p14="http://schemas.microsoft.com/office/powerpoint/2010/main" val="712026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74E8C-DAA8-43BF-89EF-36AE5785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230" y="0"/>
            <a:ext cx="38454330" cy="28840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8E658-E6D3-4628-84B5-D5992BFD8BC8}"/>
              </a:ext>
            </a:extLst>
          </p:cNvPr>
          <p:cNvSpPr txBox="1"/>
          <p:nvPr/>
        </p:nvSpPr>
        <p:spPr>
          <a:xfrm>
            <a:off x="5177790" y="1105988"/>
            <a:ext cx="38926770" cy="2646878"/>
          </a:xfrm>
          <a:prstGeom prst="rect">
            <a:avLst/>
          </a:prstGeom>
          <a:solidFill>
            <a:schemeClr val="bg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425 Gallon Pickup-Truck Tank ($250)</a:t>
            </a:r>
          </a:p>
        </p:txBody>
      </p:sp>
    </p:spTree>
    <p:extLst>
      <p:ext uri="{BB962C8B-B14F-4D97-AF65-F5344CB8AC3E}">
        <p14:creationId xmlns:p14="http://schemas.microsoft.com/office/powerpoint/2010/main" val="28047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F014C-F707-45C4-9166-27B6CB1A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782" y="0"/>
            <a:ext cx="41214040" cy="2880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36EC2-D078-42B9-ADB5-547E8D7ABE48}"/>
              </a:ext>
            </a:extLst>
          </p:cNvPr>
          <p:cNvSpPr txBox="1"/>
          <p:nvPr/>
        </p:nvSpPr>
        <p:spPr>
          <a:xfrm>
            <a:off x="3951514" y="1595846"/>
            <a:ext cx="42650229" cy="2646878"/>
          </a:xfrm>
          <a:prstGeom prst="rect">
            <a:avLst/>
          </a:prstGeom>
          <a:solidFill>
            <a:schemeClr val="bg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Fills up with every 1” 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E9E9B-5BC3-457D-8728-FCECB8E7E434}"/>
              </a:ext>
            </a:extLst>
          </p:cNvPr>
          <p:cNvSpPr txBox="1"/>
          <p:nvPr/>
        </p:nvSpPr>
        <p:spPr>
          <a:xfrm>
            <a:off x="5117782" y="16890275"/>
            <a:ext cx="18047018" cy="10541347"/>
          </a:xfrm>
          <a:prstGeom prst="rect">
            <a:avLst/>
          </a:prstGeom>
          <a:solidFill>
            <a:schemeClr val="bg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/>
              <a:t>How much rain comes off of your roof?</a:t>
            </a:r>
          </a:p>
          <a:p>
            <a:pPr algn="ctr"/>
            <a:br>
              <a:rPr lang="en-US" sz="11500" b="1" dirty="0"/>
            </a:br>
            <a:r>
              <a:rPr lang="en-US" sz="9600" b="1" dirty="0"/>
              <a:t>With a 1,000 sq. ft. home </a:t>
            </a:r>
            <a:br>
              <a:rPr lang="en-US" sz="9600" b="1" dirty="0"/>
            </a:br>
            <a:r>
              <a:rPr lang="en-US" sz="9600" b="1" dirty="0"/>
              <a:t>623 gallons</a:t>
            </a:r>
            <a:br>
              <a:rPr lang="en-US" sz="9600" b="1" dirty="0"/>
            </a:br>
            <a:r>
              <a:rPr lang="en-US" sz="9600" b="1" dirty="0"/>
              <a:t>with every 1” rain.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40633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4BA98-7A55-4E83-8DD3-B338DF814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20" y="0"/>
            <a:ext cx="38526720" cy="2889504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8FF624A8-5113-4B56-82DF-60F16E1A2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11673840" cy="25453122"/>
          </a:xfrm>
          <a:prstGeom prst="rect">
            <a:avLst/>
          </a:prstGeom>
          <a:solidFill>
            <a:schemeClr val="bg2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800" b="1" u="sng" dirty="0"/>
              <a:t>Kitchen/Herb Garden off the Back Deck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0" b="1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Tomato x 2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Basil x 3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Green Pepper x 2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Onion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Lettuce </a:t>
            </a:r>
            <a:br>
              <a:rPr lang="en-US" altLang="en-US" sz="8000" b="1" dirty="0"/>
            </a:br>
            <a:r>
              <a:rPr lang="en-US" altLang="en-US" sz="8000" b="1" dirty="0"/>
              <a:t>Marigolds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Egg plant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Squash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Cucumbers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Chives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Borage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Lemon Balm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Celery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Sunflowers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Chinese greens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Volunteer amaranth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/>
              <a:t>Volunteer lambs quarter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974451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D963C-5FCD-4509-831E-FA1746C9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629" y="72643"/>
            <a:ext cx="46405800" cy="287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99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1F9A2-4CBB-49EB-AA48-795B1CC02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524668" cy="2880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8E49A-C913-448F-9774-C7AEE8DB2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978638" y="5394961"/>
            <a:ext cx="28803602" cy="18013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5E69A-0153-461F-97DD-FD473462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7280" y="-1"/>
            <a:ext cx="15819120" cy="2880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465E6-9644-4035-B45A-8820E964702C}"/>
              </a:ext>
            </a:extLst>
          </p:cNvPr>
          <p:cNvSpPr txBox="1"/>
          <p:nvPr/>
        </p:nvSpPr>
        <p:spPr>
          <a:xfrm>
            <a:off x="35387281" y="23774401"/>
            <a:ext cx="15819119" cy="600164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Frozen on trays then placed into freezer bags for winter smoothies and pies.</a:t>
            </a:r>
          </a:p>
          <a:p>
            <a:pPr algn="ctr"/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18686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tC7dG9yTLF1xhGhebvdoq_Y7GNH_y5F5aUZGYA8oau7GJPx4z776JUlz7urJV8x0U2YT0yWuAXvi5x9sgeFGeYQIn__rDI-jbezOA9OcOtarbX-YyCW4h6mLu0srLqsgJ_0zgKvtEW-4i9iCFcRc0NWW4tbfm5eSGRGYdL-qSjPv20DxmHKJDud9oN4xfKTUyzkrWTzbxTOzJL5ejJyLCSLR_Z5ixjGJqxdCnVyK8Ro_nNLUOqoLMoId261Wx9TWYgeNMeoai6isTivmQQDHUWqrOfieL34k9__RtA6bZb_PpBxsDixe6OTEMpvU_U26BKkBxOwb59WIU5oIBvYPjLKxSLi-c81yuIWluPcOF-rpW2kCNql3C6dpfDlFloqwUA4M46cZrJdhuBrb5-53FfKKWgT9OJMD8l2tM7vJiAvot2e5gOt5HNbU7ZS0PNj81TAz4DEFVdV-hmz9WaKqcXciWVsf7A4j90TwOH-x3KDY5tv4b_xU0VqyIle45NVk0UweLOU3E1RAspImK1jEYFYHKAJWKPE28wr5aedodWTfdUWX1i0QpOnlWjPo-lhXc2MK0x54_svVeF04HVvPCTS4LLuHxXbIdBqxsuS05CC9Gf2W1qOr=w1632-h918-no">
            <a:extLst>
              <a:ext uri="{FF2B5EF4-FFF2-40B4-BE49-F238E27FC236}">
                <a16:creationId xmlns:a16="http://schemas.microsoft.com/office/drawing/2014/main" id="{3E0744B5-738B-44AE-9FB1-3E8A018D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06400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3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E946C-4152-4EFB-83C3-C4DE79A8D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99E210-3735-431D-9A0C-F2110A120C7F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36F8C-6151-4DCA-B48B-FCCC54F8C0CA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0A4E3A-042F-438C-81F0-BC7809E176E1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C45B3B-98CC-4149-B232-8917472B6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B08791-680D-4157-B175-DEC11B43B349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039BC-C1C1-4869-8F2E-31DEC477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A60B5-DDFA-4DC1-A012-EF681F905C8C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079C5C-8BC1-435E-8DA1-F126F222C18F}"/>
              </a:ext>
            </a:extLst>
          </p:cNvPr>
          <p:cNvSpPr txBox="1"/>
          <p:nvPr/>
        </p:nvSpPr>
        <p:spPr>
          <a:xfrm>
            <a:off x="24200043" y="892628"/>
            <a:ext cx="21905787" cy="6709529"/>
          </a:xfrm>
          <a:prstGeom prst="rect">
            <a:avLst/>
          </a:prstGeom>
          <a:solidFill>
            <a:schemeClr val="tx2">
              <a:lumMod val="1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Midwest Permaculture</a:t>
            </a:r>
            <a:br>
              <a:rPr lang="en-US" sz="16600" b="1" dirty="0"/>
            </a:br>
            <a:r>
              <a:rPr lang="en-US" sz="8800" b="1" dirty="0"/>
              <a:t>and home of Becky and Bill Wilson</a:t>
            </a:r>
            <a:br>
              <a:rPr lang="en-US" sz="8800" b="1" dirty="0"/>
            </a:br>
            <a:r>
              <a:rPr lang="en-US" sz="8800" b="1" dirty="0"/>
              <a:t>Residential Lot @ ¼ acre</a:t>
            </a:r>
          </a:p>
          <a:p>
            <a:pPr algn="ctr"/>
            <a:r>
              <a:rPr lang="en-US" sz="8800" b="1" dirty="0"/>
              <a:t>Stelle, Illinois USA</a:t>
            </a:r>
            <a:endParaRPr lang="en-US" sz="16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58045D-402B-4FC2-9D93-F83193B80F7E}"/>
              </a:ext>
            </a:extLst>
          </p:cNvPr>
          <p:cNvSpPr/>
          <p:nvPr/>
        </p:nvSpPr>
        <p:spPr>
          <a:xfrm>
            <a:off x="11308033" y="5430519"/>
            <a:ext cx="2377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Garden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 Shed</a:t>
            </a:r>
          </a:p>
        </p:txBody>
      </p:sp>
    </p:spTree>
    <p:extLst>
      <p:ext uri="{BB962C8B-B14F-4D97-AF65-F5344CB8AC3E}">
        <p14:creationId xmlns:p14="http://schemas.microsoft.com/office/powerpoint/2010/main" val="327185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682F9BD-40FD-49D0-B945-328AFBE6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08909">
            <a:off x="7997841" y="-7786569"/>
            <a:ext cx="47336347" cy="41304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99E210-3735-431D-9A0C-F2110A120C7F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36F8C-6151-4DCA-B48B-FCCC54F8C0CA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0A4E3A-042F-438C-81F0-BC7809E176E1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C45B3B-98CC-4149-B232-8917472B6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B08791-680D-4157-B175-DEC11B43B349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039BC-C1C1-4869-8F2E-31DEC477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A60B5-DDFA-4DC1-A012-EF681F905C8C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83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682F9BD-40FD-49D0-B945-328AFBE6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08909">
            <a:off x="7997841" y="-7786569"/>
            <a:ext cx="47336347" cy="41304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99E210-3735-431D-9A0C-F2110A120C7F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36F8C-6151-4DCA-B48B-FCCC54F8C0CA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0A4E3A-042F-438C-81F0-BC7809E176E1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C45B3B-98CC-4149-B232-8917472B6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B08791-680D-4157-B175-DEC11B43B349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039BC-C1C1-4869-8F2E-31DEC477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A60B5-DDFA-4DC1-A012-EF681F905C8C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E53A6D-34CA-4F71-8C61-0DC0B031436B}"/>
              </a:ext>
            </a:extLst>
          </p:cNvPr>
          <p:cNvCxnSpPr/>
          <p:nvPr/>
        </p:nvCxnSpPr>
        <p:spPr>
          <a:xfrm>
            <a:off x="26689050" y="10458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D40F02-738E-4AC4-9FFC-95D6183C1470}"/>
              </a:ext>
            </a:extLst>
          </p:cNvPr>
          <p:cNvCxnSpPr>
            <a:cxnSpLocks/>
          </p:cNvCxnSpPr>
          <p:nvPr/>
        </p:nvCxnSpPr>
        <p:spPr>
          <a:xfrm flipH="1" flipV="1">
            <a:off x="16399680" y="5149148"/>
            <a:ext cx="8972550" cy="2286000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EDCBBB-B3D7-4281-AA48-54ED21A833F3}"/>
              </a:ext>
            </a:extLst>
          </p:cNvPr>
          <p:cNvCxnSpPr>
            <a:cxnSpLocks/>
          </p:cNvCxnSpPr>
          <p:nvPr/>
        </p:nvCxnSpPr>
        <p:spPr>
          <a:xfrm flipH="1">
            <a:off x="13454743" y="16764000"/>
            <a:ext cx="5900057" cy="3427304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E485D2-366F-4521-82FA-65ABF76945F6}"/>
              </a:ext>
            </a:extLst>
          </p:cNvPr>
          <p:cNvCxnSpPr>
            <a:cxnSpLocks/>
          </p:cNvCxnSpPr>
          <p:nvPr/>
        </p:nvCxnSpPr>
        <p:spPr>
          <a:xfrm flipH="1" flipV="1">
            <a:off x="15205173" y="7378361"/>
            <a:ext cx="7464959" cy="3901431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7CA3F1-C464-4DEA-AF3D-4577286A956D}"/>
              </a:ext>
            </a:extLst>
          </p:cNvPr>
          <p:cNvCxnSpPr>
            <a:cxnSpLocks/>
          </p:cNvCxnSpPr>
          <p:nvPr/>
        </p:nvCxnSpPr>
        <p:spPr>
          <a:xfrm flipH="1">
            <a:off x="16630651" y="19006457"/>
            <a:ext cx="5576206" cy="4837732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7BEE0B-14DD-4688-A9EA-95AF270529E3}"/>
              </a:ext>
            </a:extLst>
          </p:cNvPr>
          <p:cNvCxnSpPr>
            <a:cxnSpLocks/>
          </p:cNvCxnSpPr>
          <p:nvPr/>
        </p:nvCxnSpPr>
        <p:spPr>
          <a:xfrm>
            <a:off x="31666014" y="14178643"/>
            <a:ext cx="7424586" cy="0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41788C9-EF9B-4C7B-88D3-EF510E32BF76}"/>
              </a:ext>
            </a:extLst>
          </p:cNvPr>
          <p:cNvSpPr/>
          <p:nvPr/>
        </p:nvSpPr>
        <p:spPr>
          <a:xfrm>
            <a:off x="30267729" y="17475395"/>
            <a:ext cx="4385611" cy="9794421"/>
          </a:xfrm>
          <a:custGeom>
            <a:avLst/>
            <a:gdLst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9772650"/>
              <a:gd name="connsiteX1" fmla="*/ 1200150 w 4057650"/>
              <a:gd name="connsiteY1" fmla="*/ 800100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57650"/>
              <a:gd name="connsiteY0" fmla="*/ 0 h 9772650"/>
              <a:gd name="connsiteX1" fmla="*/ 1374322 w 4057650"/>
              <a:gd name="connsiteY1" fmla="*/ 1126671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60079"/>
              <a:gd name="connsiteY0" fmla="*/ 0 h 9772650"/>
              <a:gd name="connsiteX1" fmla="*/ 1374322 w 4060079"/>
              <a:gd name="connsiteY1" fmla="*/ 1126671 h 9772650"/>
              <a:gd name="connsiteX2" fmla="*/ 2571750 w 4060079"/>
              <a:gd name="connsiteY2" fmla="*/ 2800350 h 9772650"/>
              <a:gd name="connsiteX3" fmla="*/ 3603171 w 4060079"/>
              <a:gd name="connsiteY3" fmla="*/ 4729843 h 9772650"/>
              <a:gd name="connsiteX4" fmla="*/ 4057650 w 4060079"/>
              <a:gd name="connsiteY4" fmla="*/ 7086600 h 9772650"/>
              <a:gd name="connsiteX5" fmla="*/ 3429000 w 4060079"/>
              <a:gd name="connsiteY5" fmla="*/ 9772650 h 9772650"/>
              <a:gd name="connsiteX0" fmla="*/ 0 w 4320234"/>
              <a:gd name="connsiteY0" fmla="*/ 0 h 9772650"/>
              <a:gd name="connsiteX1" fmla="*/ 1374322 w 4320234"/>
              <a:gd name="connsiteY1" fmla="*/ 1126671 h 9772650"/>
              <a:gd name="connsiteX2" fmla="*/ 2571750 w 4320234"/>
              <a:gd name="connsiteY2" fmla="*/ 2800350 h 9772650"/>
              <a:gd name="connsiteX3" fmla="*/ 3603171 w 4320234"/>
              <a:gd name="connsiteY3" fmla="*/ 4729843 h 9772650"/>
              <a:gd name="connsiteX4" fmla="*/ 4318907 w 4320234"/>
              <a:gd name="connsiteY4" fmla="*/ 7064829 h 9772650"/>
              <a:gd name="connsiteX5" fmla="*/ 3429000 w 4320234"/>
              <a:gd name="connsiteY5" fmla="*/ 9772650 h 9772650"/>
              <a:gd name="connsiteX0" fmla="*/ 0 w 4345608"/>
              <a:gd name="connsiteY0" fmla="*/ 0 h 9816193"/>
              <a:gd name="connsiteX1" fmla="*/ 1374322 w 4345608"/>
              <a:gd name="connsiteY1" fmla="*/ 1126671 h 9816193"/>
              <a:gd name="connsiteX2" fmla="*/ 2571750 w 4345608"/>
              <a:gd name="connsiteY2" fmla="*/ 2800350 h 9816193"/>
              <a:gd name="connsiteX3" fmla="*/ 3603171 w 4345608"/>
              <a:gd name="connsiteY3" fmla="*/ 4729843 h 9816193"/>
              <a:gd name="connsiteX4" fmla="*/ 4318907 w 4345608"/>
              <a:gd name="connsiteY4" fmla="*/ 7064829 h 9816193"/>
              <a:gd name="connsiteX5" fmla="*/ 3929743 w 4345608"/>
              <a:gd name="connsiteY5" fmla="*/ 9816193 h 9816193"/>
              <a:gd name="connsiteX0" fmla="*/ 0 w 4330483"/>
              <a:gd name="connsiteY0" fmla="*/ 0 h 9816193"/>
              <a:gd name="connsiteX1" fmla="*/ 1374322 w 4330483"/>
              <a:gd name="connsiteY1" fmla="*/ 1126671 h 9816193"/>
              <a:gd name="connsiteX2" fmla="*/ 2571750 w 4330483"/>
              <a:gd name="connsiteY2" fmla="*/ 2800350 h 9816193"/>
              <a:gd name="connsiteX3" fmla="*/ 3603171 w 4330483"/>
              <a:gd name="connsiteY3" fmla="*/ 4729843 h 9816193"/>
              <a:gd name="connsiteX4" fmla="*/ 4318907 w 4330483"/>
              <a:gd name="connsiteY4" fmla="*/ 7064829 h 9816193"/>
              <a:gd name="connsiteX5" fmla="*/ 3929743 w 4330483"/>
              <a:gd name="connsiteY5" fmla="*/ 9816193 h 9816193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22120"/>
              <a:gd name="connsiteY0" fmla="*/ 0 h 9794421"/>
              <a:gd name="connsiteX1" fmla="*/ 1374322 w 4322120"/>
              <a:gd name="connsiteY1" fmla="*/ 1126671 h 9794421"/>
              <a:gd name="connsiteX2" fmla="*/ 2571750 w 4322120"/>
              <a:gd name="connsiteY2" fmla="*/ 2800350 h 9794421"/>
              <a:gd name="connsiteX3" fmla="*/ 3603171 w 4322120"/>
              <a:gd name="connsiteY3" fmla="*/ 4729843 h 9794421"/>
              <a:gd name="connsiteX4" fmla="*/ 4318907 w 4322120"/>
              <a:gd name="connsiteY4" fmla="*/ 7064829 h 9794421"/>
              <a:gd name="connsiteX5" fmla="*/ 4147457 w 4322120"/>
              <a:gd name="connsiteY5" fmla="*/ 9794421 h 9794421"/>
              <a:gd name="connsiteX0" fmla="*/ 0 w 4481851"/>
              <a:gd name="connsiteY0" fmla="*/ 0 h 9794421"/>
              <a:gd name="connsiteX1" fmla="*/ 1374322 w 4481851"/>
              <a:gd name="connsiteY1" fmla="*/ 1126671 h 9794421"/>
              <a:gd name="connsiteX2" fmla="*/ 2571750 w 4481851"/>
              <a:gd name="connsiteY2" fmla="*/ 2800350 h 9794421"/>
              <a:gd name="connsiteX3" fmla="*/ 3603171 w 4481851"/>
              <a:gd name="connsiteY3" fmla="*/ 4729843 h 9794421"/>
              <a:gd name="connsiteX4" fmla="*/ 4318907 w 4481851"/>
              <a:gd name="connsiteY4" fmla="*/ 7064829 h 9794421"/>
              <a:gd name="connsiteX5" fmla="*/ 4147457 w 448185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5611" h="9794421">
                <a:moveTo>
                  <a:pt x="0" y="0"/>
                </a:moveTo>
                <a:cubicBezTo>
                  <a:pt x="385762" y="166687"/>
                  <a:pt x="945697" y="659946"/>
                  <a:pt x="1374322" y="1126671"/>
                </a:cubicBezTo>
                <a:cubicBezTo>
                  <a:pt x="1802947" y="1593396"/>
                  <a:pt x="2200275" y="2199821"/>
                  <a:pt x="2571750" y="2800350"/>
                </a:cubicBezTo>
                <a:cubicBezTo>
                  <a:pt x="2943225" y="3400879"/>
                  <a:pt x="3311978" y="4019097"/>
                  <a:pt x="3603171" y="4729843"/>
                </a:cubicBezTo>
                <a:cubicBezTo>
                  <a:pt x="3894364" y="5440589"/>
                  <a:pt x="4228193" y="6220733"/>
                  <a:pt x="4318907" y="7064829"/>
                </a:cubicBezTo>
                <a:cubicBezTo>
                  <a:pt x="4409621" y="7908925"/>
                  <a:pt x="4452257" y="8824230"/>
                  <a:pt x="4147457" y="9794421"/>
                </a:cubicBezTo>
              </a:path>
            </a:pathLst>
          </a:custGeom>
          <a:noFill/>
          <a:ln w="542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1377A87-3FDC-472D-A604-52316F2E46FD}"/>
              </a:ext>
            </a:extLst>
          </p:cNvPr>
          <p:cNvSpPr/>
          <p:nvPr/>
        </p:nvSpPr>
        <p:spPr>
          <a:xfrm rot="15225920" flipH="1">
            <a:off x="34252747" y="12091579"/>
            <a:ext cx="3001743" cy="9794421"/>
          </a:xfrm>
          <a:custGeom>
            <a:avLst/>
            <a:gdLst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9772650"/>
              <a:gd name="connsiteX1" fmla="*/ 1200150 w 4057650"/>
              <a:gd name="connsiteY1" fmla="*/ 800100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57650"/>
              <a:gd name="connsiteY0" fmla="*/ 0 h 9772650"/>
              <a:gd name="connsiteX1" fmla="*/ 1374322 w 4057650"/>
              <a:gd name="connsiteY1" fmla="*/ 1126671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60079"/>
              <a:gd name="connsiteY0" fmla="*/ 0 h 9772650"/>
              <a:gd name="connsiteX1" fmla="*/ 1374322 w 4060079"/>
              <a:gd name="connsiteY1" fmla="*/ 1126671 h 9772650"/>
              <a:gd name="connsiteX2" fmla="*/ 2571750 w 4060079"/>
              <a:gd name="connsiteY2" fmla="*/ 2800350 h 9772650"/>
              <a:gd name="connsiteX3" fmla="*/ 3603171 w 4060079"/>
              <a:gd name="connsiteY3" fmla="*/ 4729843 h 9772650"/>
              <a:gd name="connsiteX4" fmla="*/ 4057650 w 4060079"/>
              <a:gd name="connsiteY4" fmla="*/ 7086600 h 9772650"/>
              <a:gd name="connsiteX5" fmla="*/ 3429000 w 4060079"/>
              <a:gd name="connsiteY5" fmla="*/ 9772650 h 9772650"/>
              <a:gd name="connsiteX0" fmla="*/ 0 w 4320234"/>
              <a:gd name="connsiteY0" fmla="*/ 0 h 9772650"/>
              <a:gd name="connsiteX1" fmla="*/ 1374322 w 4320234"/>
              <a:gd name="connsiteY1" fmla="*/ 1126671 h 9772650"/>
              <a:gd name="connsiteX2" fmla="*/ 2571750 w 4320234"/>
              <a:gd name="connsiteY2" fmla="*/ 2800350 h 9772650"/>
              <a:gd name="connsiteX3" fmla="*/ 3603171 w 4320234"/>
              <a:gd name="connsiteY3" fmla="*/ 4729843 h 9772650"/>
              <a:gd name="connsiteX4" fmla="*/ 4318907 w 4320234"/>
              <a:gd name="connsiteY4" fmla="*/ 7064829 h 9772650"/>
              <a:gd name="connsiteX5" fmla="*/ 3429000 w 4320234"/>
              <a:gd name="connsiteY5" fmla="*/ 9772650 h 9772650"/>
              <a:gd name="connsiteX0" fmla="*/ 0 w 4345608"/>
              <a:gd name="connsiteY0" fmla="*/ 0 h 9816193"/>
              <a:gd name="connsiteX1" fmla="*/ 1374322 w 4345608"/>
              <a:gd name="connsiteY1" fmla="*/ 1126671 h 9816193"/>
              <a:gd name="connsiteX2" fmla="*/ 2571750 w 4345608"/>
              <a:gd name="connsiteY2" fmla="*/ 2800350 h 9816193"/>
              <a:gd name="connsiteX3" fmla="*/ 3603171 w 4345608"/>
              <a:gd name="connsiteY3" fmla="*/ 4729843 h 9816193"/>
              <a:gd name="connsiteX4" fmla="*/ 4318907 w 4345608"/>
              <a:gd name="connsiteY4" fmla="*/ 7064829 h 9816193"/>
              <a:gd name="connsiteX5" fmla="*/ 3929743 w 4345608"/>
              <a:gd name="connsiteY5" fmla="*/ 9816193 h 9816193"/>
              <a:gd name="connsiteX0" fmla="*/ 0 w 4330483"/>
              <a:gd name="connsiteY0" fmla="*/ 0 h 9816193"/>
              <a:gd name="connsiteX1" fmla="*/ 1374322 w 4330483"/>
              <a:gd name="connsiteY1" fmla="*/ 1126671 h 9816193"/>
              <a:gd name="connsiteX2" fmla="*/ 2571750 w 4330483"/>
              <a:gd name="connsiteY2" fmla="*/ 2800350 h 9816193"/>
              <a:gd name="connsiteX3" fmla="*/ 3603171 w 4330483"/>
              <a:gd name="connsiteY3" fmla="*/ 4729843 h 9816193"/>
              <a:gd name="connsiteX4" fmla="*/ 4318907 w 4330483"/>
              <a:gd name="connsiteY4" fmla="*/ 7064829 h 9816193"/>
              <a:gd name="connsiteX5" fmla="*/ 3929743 w 4330483"/>
              <a:gd name="connsiteY5" fmla="*/ 9816193 h 9816193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22120"/>
              <a:gd name="connsiteY0" fmla="*/ 0 h 9794421"/>
              <a:gd name="connsiteX1" fmla="*/ 1374322 w 4322120"/>
              <a:gd name="connsiteY1" fmla="*/ 1126671 h 9794421"/>
              <a:gd name="connsiteX2" fmla="*/ 2571750 w 4322120"/>
              <a:gd name="connsiteY2" fmla="*/ 2800350 h 9794421"/>
              <a:gd name="connsiteX3" fmla="*/ 3603171 w 4322120"/>
              <a:gd name="connsiteY3" fmla="*/ 4729843 h 9794421"/>
              <a:gd name="connsiteX4" fmla="*/ 4318907 w 4322120"/>
              <a:gd name="connsiteY4" fmla="*/ 7064829 h 9794421"/>
              <a:gd name="connsiteX5" fmla="*/ 4147457 w 4322120"/>
              <a:gd name="connsiteY5" fmla="*/ 9794421 h 9794421"/>
              <a:gd name="connsiteX0" fmla="*/ 0 w 4481851"/>
              <a:gd name="connsiteY0" fmla="*/ 0 h 9794421"/>
              <a:gd name="connsiteX1" fmla="*/ 1374322 w 4481851"/>
              <a:gd name="connsiteY1" fmla="*/ 1126671 h 9794421"/>
              <a:gd name="connsiteX2" fmla="*/ 2571750 w 4481851"/>
              <a:gd name="connsiteY2" fmla="*/ 2800350 h 9794421"/>
              <a:gd name="connsiteX3" fmla="*/ 3603171 w 4481851"/>
              <a:gd name="connsiteY3" fmla="*/ 4729843 h 9794421"/>
              <a:gd name="connsiteX4" fmla="*/ 4318907 w 4481851"/>
              <a:gd name="connsiteY4" fmla="*/ 7064829 h 9794421"/>
              <a:gd name="connsiteX5" fmla="*/ 4147457 w 448185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5611" h="9794421">
                <a:moveTo>
                  <a:pt x="0" y="0"/>
                </a:moveTo>
                <a:cubicBezTo>
                  <a:pt x="385762" y="166687"/>
                  <a:pt x="945697" y="659946"/>
                  <a:pt x="1374322" y="1126671"/>
                </a:cubicBezTo>
                <a:cubicBezTo>
                  <a:pt x="1802947" y="1593396"/>
                  <a:pt x="2200275" y="2199821"/>
                  <a:pt x="2571750" y="2800350"/>
                </a:cubicBezTo>
                <a:cubicBezTo>
                  <a:pt x="2943225" y="3400879"/>
                  <a:pt x="3311978" y="4019097"/>
                  <a:pt x="3603171" y="4729843"/>
                </a:cubicBezTo>
                <a:cubicBezTo>
                  <a:pt x="3894364" y="5440589"/>
                  <a:pt x="4228193" y="6220733"/>
                  <a:pt x="4318907" y="7064829"/>
                </a:cubicBezTo>
                <a:cubicBezTo>
                  <a:pt x="4409621" y="7908925"/>
                  <a:pt x="4452257" y="8824230"/>
                  <a:pt x="4147457" y="9794421"/>
                </a:cubicBezTo>
              </a:path>
            </a:pathLst>
          </a:custGeom>
          <a:noFill/>
          <a:ln w="542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04E5690-5C66-4D1F-BE1D-26B20DF497AD}"/>
              </a:ext>
            </a:extLst>
          </p:cNvPr>
          <p:cNvSpPr/>
          <p:nvPr/>
        </p:nvSpPr>
        <p:spPr>
          <a:xfrm rot="19154426">
            <a:off x="34849557" y="2638407"/>
            <a:ext cx="4287322" cy="9598806"/>
          </a:xfrm>
          <a:custGeom>
            <a:avLst/>
            <a:gdLst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11601450"/>
              <a:gd name="connsiteX1" fmla="*/ 1200150 w 4057650"/>
              <a:gd name="connsiteY1" fmla="*/ 800100 h 11601450"/>
              <a:gd name="connsiteX2" fmla="*/ 2571750 w 4057650"/>
              <a:gd name="connsiteY2" fmla="*/ 2800350 h 11601450"/>
              <a:gd name="connsiteX3" fmla="*/ 3429000 w 4057650"/>
              <a:gd name="connsiteY3" fmla="*/ 4686300 h 11601450"/>
              <a:gd name="connsiteX4" fmla="*/ 4057650 w 4057650"/>
              <a:gd name="connsiteY4" fmla="*/ 7086600 h 11601450"/>
              <a:gd name="connsiteX5" fmla="*/ 3429000 w 4057650"/>
              <a:gd name="connsiteY5" fmla="*/ 9772650 h 11601450"/>
              <a:gd name="connsiteX6" fmla="*/ 1314450 w 4057650"/>
              <a:gd name="connsiteY6" fmla="*/ 11601450 h 11601450"/>
              <a:gd name="connsiteX0" fmla="*/ 0 w 4057650"/>
              <a:gd name="connsiteY0" fmla="*/ 0 h 9772650"/>
              <a:gd name="connsiteX1" fmla="*/ 1200150 w 4057650"/>
              <a:gd name="connsiteY1" fmla="*/ 800100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57650"/>
              <a:gd name="connsiteY0" fmla="*/ 0 h 9772650"/>
              <a:gd name="connsiteX1" fmla="*/ 1374322 w 4057650"/>
              <a:gd name="connsiteY1" fmla="*/ 1126671 h 9772650"/>
              <a:gd name="connsiteX2" fmla="*/ 2571750 w 4057650"/>
              <a:gd name="connsiteY2" fmla="*/ 2800350 h 9772650"/>
              <a:gd name="connsiteX3" fmla="*/ 3429000 w 4057650"/>
              <a:gd name="connsiteY3" fmla="*/ 4686300 h 9772650"/>
              <a:gd name="connsiteX4" fmla="*/ 4057650 w 4057650"/>
              <a:gd name="connsiteY4" fmla="*/ 7086600 h 9772650"/>
              <a:gd name="connsiteX5" fmla="*/ 3429000 w 4057650"/>
              <a:gd name="connsiteY5" fmla="*/ 9772650 h 9772650"/>
              <a:gd name="connsiteX0" fmla="*/ 0 w 4060079"/>
              <a:gd name="connsiteY0" fmla="*/ 0 h 9772650"/>
              <a:gd name="connsiteX1" fmla="*/ 1374322 w 4060079"/>
              <a:gd name="connsiteY1" fmla="*/ 1126671 h 9772650"/>
              <a:gd name="connsiteX2" fmla="*/ 2571750 w 4060079"/>
              <a:gd name="connsiteY2" fmla="*/ 2800350 h 9772650"/>
              <a:gd name="connsiteX3" fmla="*/ 3603171 w 4060079"/>
              <a:gd name="connsiteY3" fmla="*/ 4729843 h 9772650"/>
              <a:gd name="connsiteX4" fmla="*/ 4057650 w 4060079"/>
              <a:gd name="connsiteY4" fmla="*/ 7086600 h 9772650"/>
              <a:gd name="connsiteX5" fmla="*/ 3429000 w 4060079"/>
              <a:gd name="connsiteY5" fmla="*/ 9772650 h 9772650"/>
              <a:gd name="connsiteX0" fmla="*/ 0 w 4320234"/>
              <a:gd name="connsiteY0" fmla="*/ 0 h 9772650"/>
              <a:gd name="connsiteX1" fmla="*/ 1374322 w 4320234"/>
              <a:gd name="connsiteY1" fmla="*/ 1126671 h 9772650"/>
              <a:gd name="connsiteX2" fmla="*/ 2571750 w 4320234"/>
              <a:gd name="connsiteY2" fmla="*/ 2800350 h 9772650"/>
              <a:gd name="connsiteX3" fmla="*/ 3603171 w 4320234"/>
              <a:gd name="connsiteY3" fmla="*/ 4729843 h 9772650"/>
              <a:gd name="connsiteX4" fmla="*/ 4318907 w 4320234"/>
              <a:gd name="connsiteY4" fmla="*/ 7064829 h 9772650"/>
              <a:gd name="connsiteX5" fmla="*/ 3429000 w 4320234"/>
              <a:gd name="connsiteY5" fmla="*/ 9772650 h 9772650"/>
              <a:gd name="connsiteX0" fmla="*/ 0 w 4345608"/>
              <a:gd name="connsiteY0" fmla="*/ 0 h 9816193"/>
              <a:gd name="connsiteX1" fmla="*/ 1374322 w 4345608"/>
              <a:gd name="connsiteY1" fmla="*/ 1126671 h 9816193"/>
              <a:gd name="connsiteX2" fmla="*/ 2571750 w 4345608"/>
              <a:gd name="connsiteY2" fmla="*/ 2800350 h 9816193"/>
              <a:gd name="connsiteX3" fmla="*/ 3603171 w 4345608"/>
              <a:gd name="connsiteY3" fmla="*/ 4729843 h 9816193"/>
              <a:gd name="connsiteX4" fmla="*/ 4318907 w 4345608"/>
              <a:gd name="connsiteY4" fmla="*/ 7064829 h 9816193"/>
              <a:gd name="connsiteX5" fmla="*/ 3929743 w 4345608"/>
              <a:gd name="connsiteY5" fmla="*/ 9816193 h 9816193"/>
              <a:gd name="connsiteX0" fmla="*/ 0 w 4330483"/>
              <a:gd name="connsiteY0" fmla="*/ 0 h 9816193"/>
              <a:gd name="connsiteX1" fmla="*/ 1374322 w 4330483"/>
              <a:gd name="connsiteY1" fmla="*/ 1126671 h 9816193"/>
              <a:gd name="connsiteX2" fmla="*/ 2571750 w 4330483"/>
              <a:gd name="connsiteY2" fmla="*/ 2800350 h 9816193"/>
              <a:gd name="connsiteX3" fmla="*/ 3603171 w 4330483"/>
              <a:gd name="connsiteY3" fmla="*/ 4729843 h 9816193"/>
              <a:gd name="connsiteX4" fmla="*/ 4318907 w 4330483"/>
              <a:gd name="connsiteY4" fmla="*/ 7064829 h 9816193"/>
              <a:gd name="connsiteX5" fmla="*/ 3929743 w 4330483"/>
              <a:gd name="connsiteY5" fmla="*/ 9816193 h 9816193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4322120"/>
              <a:gd name="connsiteY0" fmla="*/ 0 h 9794421"/>
              <a:gd name="connsiteX1" fmla="*/ 1374322 w 4322120"/>
              <a:gd name="connsiteY1" fmla="*/ 1126671 h 9794421"/>
              <a:gd name="connsiteX2" fmla="*/ 2571750 w 4322120"/>
              <a:gd name="connsiteY2" fmla="*/ 2800350 h 9794421"/>
              <a:gd name="connsiteX3" fmla="*/ 3603171 w 4322120"/>
              <a:gd name="connsiteY3" fmla="*/ 4729843 h 9794421"/>
              <a:gd name="connsiteX4" fmla="*/ 4318907 w 4322120"/>
              <a:gd name="connsiteY4" fmla="*/ 7064829 h 9794421"/>
              <a:gd name="connsiteX5" fmla="*/ 4147457 w 4322120"/>
              <a:gd name="connsiteY5" fmla="*/ 9794421 h 9794421"/>
              <a:gd name="connsiteX0" fmla="*/ 0 w 4481851"/>
              <a:gd name="connsiteY0" fmla="*/ 0 h 9794421"/>
              <a:gd name="connsiteX1" fmla="*/ 1374322 w 4481851"/>
              <a:gd name="connsiteY1" fmla="*/ 1126671 h 9794421"/>
              <a:gd name="connsiteX2" fmla="*/ 2571750 w 4481851"/>
              <a:gd name="connsiteY2" fmla="*/ 2800350 h 9794421"/>
              <a:gd name="connsiteX3" fmla="*/ 3603171 w 4481851"/>
              <a:gd name="connsiteY3" fmla="*/ 4729843 h 9794421"/>
              <a:gd name="connsiteX4" fmla="*/ 4318907 w 4481851"/>
              <a:gd name="connsiteY4" fmla="*/ 7064829 h 9794421"/>
              <a:gd name="connsiteX5" fmla="*/ 4147457 w 4481851"/>
              <a:gd name="connsiteY5" fmla="*/ 9794421 h 9794421"/>
              <a:gd name="connsiteX0" fmla="*/ 0 w 4385611"/>
              <a:gd name="connsiteY0" fmla="*/ 0 h 9794421"/>
              <a:gd name="connsiteX1" fmla="*/ 1374322 w 4385611"/>
              <a:gd name="connsiteY1" fmla="*/ 1126671 h 9794421"/>
              <a:gd name="connsiteX2" fmla="*/ 2571750 w 4385611"/>
              <a:gd name="connsiteY2" fmla="*/ 2800350 h 9794421"/>
              <a:gd name="connsiteX3" fmla="*/ 3603171 w 4385611"/>
              <a:gd name="connsiteY3" fmla="*/ 4729843 h 9794421"/>
              <a:gd name="connsiteX4" fmla="*/ 4318907 w 4385611"/>
              <a:gd name="connsiteY4" fmla="*/ 7064829 h 9794421"/>
              <a:gd name="connsiteX5" fmla="*/ 4147457 w 4385611"/>
              <a:gd name="connsiteY5" fmla="*/ 9794421 h 9794421"/>
              <a:gd name="connsiteX0" fmla="*/ 0 w 3985334"/>
              <a:gd name="connsiteY0" fmla="*/ 0 h 10225460"/>
              <a:gd name="connsiteX1" fmla="*/ 974045 w 3985334"/>
              <a:gd name="connsiteY1" fmla="*/ 1557710 h 10225460"/>
              <a:gd name="connsiteX2" fmla="*/ 2171473 w 3985334"/>
              <a:gd name="connsiteY2" fmla="*/ 3231389 h 10225460"/>
              <a:gd name="connsiteX3" fmla="*/ 3202894 w 3985334"/>
              <a:gd name="connsiteY3" fmla="*/ 5160882 h 10225460"/>
              <a:gd name="connsiteX4" fmla="*/ 3918630 w 3985334"/>
              <a:gd name="connsiteY4" fmla="*/ 7495868 h 10225460"/>
              <a:gd name="connsiteX5" fmla="*/ 3747180 w 3985334"/>
              <a:gd name="connsiteY5" fmla="*/ 10225460 h 10225460"/>
              <a:gd name="connsiteX0" fmla="*/ 0 w 3985334"/>
              <a:gd name="connsiteY0" fmla="*/ 0 h 10225460"/>
              <a:gd name="connsiteX1" fmla="*/ 974045 w 3985334"/>
              <a:gd name="connsiteY1" fmla="*/ 1557710 h 10225460"/>
              <a:gd name="connsiteX2" fmla="*/ 2171473 w 3985334"/>
              <a:gd name="connsiteY2" fmla="*/ 3231389 h 10225460"/>
              <a:gd name="connsiteX3" fmla="*/ 3202894 w 3985334"/>
              <a:gd name="connsiteY3" fmla="*/ 5160882 h 10225460"/>
              <a:gd name="connsiteX4" fmla="*/ 3918630 w 3985334"/>
              <a:gd name="connsiteY4" fmla="*/ 7495868 h 10225460"/>
              <a:gd name="connsiteX5" fmla="*/ 3747180 w 3985334"/>
              <a:gd name="connsiteY5" fmla="*/ 10225460 h 10225460"/>
              <a:gd name="connsiteX0" fmla="*/ 0 w 3985334"/>
              <a:gd name="connsiteY0" fmla="*/ 0 h 10225460"/>
              <a:gd name="connsiteX1" fmla="*/ 1406807 w 3985334"/>
              <a:gd name="connsiteY1" fmla="*/ 2189413 h 10225460"/>
              <a:gd name="connsiteX2" fmla="*/ 2171473 w 3985334"/>
              <a:gd name="connsiteY2" fmla="*/ 3231389 h 10225460"/>
              <a:gd name="connsiteX3" fmla="*/ 3202894 w 3985334"/>
              <a:gd name="connsiteY3" fmla="*/ 5160882 h 10225460"/>
              <a:gd name="connsiteX4" fmla="*/ 3918630 w 3985334"/>
              <a:gd name="connsiteY4" fmla="*/ 7495868 h 10225460"/>
              <a:gd name="connsiteX5" fmla="*/ 3747180 w 3985334"/>
              <a:gd name="connsiteY5" fmla="*/ 10225460 h 10225460"/>
              <a:gd name="connsiteX0" fmla="*/ 0 w 3985334"/>
              <a:gd name="connsiteY0" fmla="*/ 0 h 10225460"/>
              <a:gd name="connsiteX1" fmla="*/ 1406807 w 3985334"/>
              <a:gd name="connsiteY1" fmla="*/ 2189413 h 10225460"/>
              <a:gd name="connsiteX2" fmla="*/ 2674197 w 3985334"/>
              <a:gd name="connsiteY2" fmla="*/ 4182081 h 10225460"/>
              <a:gd name="connsiteX3" fmla="*/ 3202894 w 3985334"/>
              <a:gd name="connsiteY3" fmla="*/ 5160882 h 10225460"/>
              <a:gd name="connsiteX4" fmla="*/ 3918630 w 3985334"/>
              <a:gd name="connsiteY4" fmla="*/ 7495868 h 10225460"/>
              <a:gd name="connsiteX5" fmla="*/ 3747180 w 3985334"/>
              <a:gd name="connsiteY5" fmla="*/ 10225460 h 10225460"/>
              <a:gd name="connsiteX0" fmla="*/ 0 w 3962936"/>
              <a:gd name="connsiteY0" fmla="*/ 0 h 10225460"/>
              <a:gd name="connsiteX1" fmla="*/ 1406807 w 3962936"/>
              <a:gd name="connsiteY1" fmla="*/ 2189413 h 10225460"/>
              <a:gd name="connsiteX2" fmla="*/ 2674197 w 3962936"/>
              <a:gd name="connsiteY2" fmla="*/ 4182081 h 10225460"/>
              <a:gd name="connsiteX3" fmla="*/ 3521942 w 3962936"/>
              <a:gd name="connsiteY3" fmla="*/ 5924512 h 10225460"/>
              <a:gd name="connsiteX4" fmla="*/ 3918630 w 3962936"/>
              <a:gd name="connsiteY4" fmla="*/ 7495868 h 10225460"/>
              <a:gd name="connsiteX5" fmla="*/ 3747180 w 3962936"/>
              <a:gd name="connsiteY5" fmla="*/ 10225460 h 10225460"/>
              <a:gd name="connsiteX0" fmla="*/ 0 w 3962936"/>
              <a:gd name="connsiteY0" fmla="*/ 0 h 10225460"/>
              <a:gd name="connsiteX1" fmla="*/ 1406807 w 3962936"/>
              <a:gd name="connsiteY1" fmla="*/ 2189413 h 10225460"/>
              <a:gd name="connsiteX2" fmla="*/ 2674197 w 3962936"/>
              <a:gd name="connsiteY2" fmla="*/ 4182081 h 10225460"/>
              <a:gd name="connsiteX3" fmla="*/ 3521942 w 3962936"/>
              <a:gd name="connsiteY3" fmla="*/ 5924512 h 10225460"/>
              <a:gd name="connsiteX4" fmla="*/ 3918630 w 3962936"/>
              <a:gd name="connsiteY4" fmla="*/ 7495868 h 10225460"/>
              <a:gd name="connsiteX5" fmla="*/ 3747180 w 3962936"/>
              <a:gd name="connsiteY5" fmla="*/ 10225460 h 10225460"/>
              <a:gd name="connsiteX0" fmla="*/ 0 w 4592764"/>
              <a:gd name="connsiteY0" fmla="*/ 0 h 10029233"/>
              <a:gd name="connsiteX1" fmla="*/ 1406807 w 4592764"/>
              <a:gd name="connsiteY1" fmla="*/ 2189413 h 10029233"/>
              <a:gd name="connsiteX2" fmla="*/ 2674197 w 4592764"/>
              <a:gd name="connsiteY2" fmla="*/ 4182081 h 10029233"/>
              <a:gd name="connsiteX3" fmla="*/ 3521942 w 4592764"/>
              <a:gd name="connsiteY3" fmla="*/ 5924512 h 10029233"/>
              <a:gd name="connsiteX4" fmla="*/ 3918630 w 4592764"/>
              <a:gd name="connsiteY4" fmla="*/ 7495868 h 10029233"/>
              <a:gd name="connsiteX5" fmla="*/ 4519918 w 4592764"/>
              <a:gd name="connsiteY5" fmla="*/ 10029233 h 10029233"/>
              <a:gd name="connsiteX0" fmla="*/ 0 w 4519918"/>
              <a:gd name="connsiteY0" fmla="*/ 0 h 10029233"/>
              <a:gd name="connsiteX1" fmla="*/ 1406807 w 4519918"/>
              <a:gd name="connsiteY1" fmla="*/ 2189413 h 10029233"/>
              <a:gd name="connsiteX2" fmla="*/ 2674197 w 4519918"/>
              <a:gd name="connsiteY2" fmla="*/ 4182081 h 10029233"/>
              <a:gd name="connsiteX3" fmla="*/ 3521942 w 4519918"/>
              <a:gd name="connsiteY3" fmla="*/ 5924512 h 10029233"/>
              <a:gd name="connsiteX4" fmla="*/ 3918630 w 4519918"/>
              <a:gd name="connsiteY4" fmla="*/ 7495868 h 10029233"/>
              <a:gd name="connsiteX5" fmla="*/ 4519918 w 4519918"/>
              <a:gd name="connsiteY5" fmla="*/ 10029233 h 10029233"/>
              <a:gd name="connsiteX0" fmla="*/ 0 w 4519918"/>
              <a:gd name="connsiteY0" fmla="*/ 0 h 10029233"/>
              <a:gd name="connsiteX1" fmla="*/ 1406807 w 4519918"/>
              <a:gd name="connsiteY1" fmla="*/ 2189413 h 10029233"/>
              <a:gd name="connsiteX2" fmla="*/ 2674197 w 4519918"/>
              <a:gd name="connsiteY2" fmla="*/ 4182081 h 10029233"/>
              <a:gd name="connsiteX3" fmla="*/ 3521942 w 4519918"/>
              <a:gd name="connsiteY3" fmla="*/ 5924512 h 10029233"/>
              <a:gd name="connsiteX4" fmla="*/ 4164272 w 4519918"/>
              <a:gd name="connsiteY4" fmla="*/ 7477655 h 10029233"/>
              <a:gd name="connsiteX5" fmla="*/ 4519918 w 4519918"/>
              <a:gd name="connsiteY5" fmla="*/ 10029233 h 10029233"/>
              <a:gd name="connsiteX0" fmla="*/ 0 w 4801926"/>
              <a:gd name="connsiteY0" fmla="*/ 0 h 9668709"/>
              <a:gd name="connsiteX1" fmla="*/ 1406807 w 4801926"/>
              <a:gd name="connsiteY1" fmla="*/ 2189413 h 9668709"/>
              <a:gd name="connsiteX2" fmla="*/ 2674197 w 4801926"/>
              <a:gd name="connsiteY2" fmla="*/ 4182081 h 9668709"/>
              <a:gd name="connsiteX3" fmla="*/ 3521942 w 4801926"/>
              <a:gd name="connsiteY3" fmla="*/ 5924512 h 9668709"/>
              <a:gd name="connsiteX4" fmla="*/ 4164272 w 4801926"/>
              <a:gd name="connsiteY4" fmla="*/ 7477655 h 9668709"/>
              <a:gd name="connsiteX5" fmla="*/ 4801926 w 4801926"/>
              <a:gd name="connsiteY5" fmla="*/ 9668709 h 9668709"/>
              <a:gd name="connsiteX0" fmla="*/ 0 w 4801926"/>
              <a:gd name="connsiteY0" fmla="*/ 0 h 9668709"/>
              <a:gd name="connsiteX1" fmla="*/ 1406807 w 4801926"/>
              <a:gd name="connsiteY1" fmla="*/ 2189413 h 9668709"/>
              <a:gd name="connsiteX2" fmla="*/ 2674197 w 4801926"/>
              <a:gd name="connsiteY2" fmla="*/ 4182081 h 9668709"/>
              <a:gd name="connsiteX3" fmla="*/ 3521942 w 4801926"/>
              <a:gd name="connsiteY3" fmla="*/ 5924512 h 9668709"/>
              <a:gd name="connsiteX4" fmla="*/ 4164272 w 4801926"/>
              <a:gd name="connsiteY4" fmla="*/ 7477655 h 9668709"/>
              <a:gd name="connsiteX5" fmla="*/ 4801926 w 4801926"/>
              <a:gd name="connsiteY5" fmla="*/ 9668709 h 9668709"/>
              <a:gd name="connsiteX0" fmla="*/ 0 w 4908256"/>
              <a:gd name="connsiteY0" fmla="*/ 0 h 9645389"/>
              <a:gd name="connsiteX1" fmla="*/ 1406807 w 4908256"/>
              <a:gd name="connsiteY1" fmla="*/ 2189413 h 9645389"/>
              <a:gd name="connsiteX2" fmla="*/ 2674197 w 4908256"/>
              <a:gd name="connsiteY2" fmla="*/ 4182081 h 9645389"/>
              <a:gd name="connsiteX3" fmla="*/ 3521942 w 4908256"/>
              <a:gd name="connsiteY3" fmla="*/ 5924512 h 9645389"/>
              <a:gd name="connsiteX4" fmla="*/ 4164272 w 4908256"/>
              <a:gd name="connsiteY4" fmla="*/ 7477655 h 9645389"/>
              <a:gd name="connsiteX5" fmla="*/ 4908256 w 4908256"/>
              <a:gd name="connsiteY5" fmla="*/ 9645389 h 9645389"/>
              <a:gd name="connsiteX0" fmla="*/ 0 w 4908256"/>
              <a:gd name="connsiteY0" fmla="*/ 0 h 9645389"/>
              <a:gd name="connsiteX1" fmla="*/ 1406807 w 4908256"/>
              <a:gd name="connsiteY1" fmla="*/ 2189413 h 9645389"/>
              <a:gd name="connsiteX2" fmla="*/ 2674197 w 4908256"/>
              <a:gd name="connsiteY2" fmla="*/ 4182081 h 9645389"/>
              <a:gd name="connsiteX3" fmla="*/ 3521942 w 4908256"/>
              <a:gd name="connsiteY3" fmla="*/ 5924512 h 9645389"/>
              <a:gd name="connsiteX4" fmla="*/ 4164272 w 4908256"/>
              <a:gd name="connsiteY4" fmla="*/ 7477655 h 9645389"/>
              <a:gd name="connsiteX5" fmla="*/ 4908256 w 4908256"/>
              <a:gd name="connsiteY5" fmla="*/ 9645389 h 9645389"/>
              <a:gd name="connsiteX0" fmla="*/ 0 w 7969287"/>
              <a:gd name="connsiteY0" fmla="*/ 0 h 11996405"/>
              <a:gd name="connsiteX1" fmla="*/ 1406807 w 7969287"/>
              <a:gd name="connsiteY1" fmla="*/ 2189413 h 11996405"/>
              <a:gd name="connsiteX2" fmla="*/ 2674197 w 7969287"/>
              <a:gd name="connsiteY2" fmla="*/ 4182081 h 11996405"/>
              <a:gd name="connsiteX3" fmla="*/ 3521942 w 7969287"/>
              <a:gd name="connsiteY3" fmla="*/ 5924512 h 11996405"/>
              <a:gd name="connsiteX4" fmla="*/ 4164272 w 7969287"/>
              <a:gd name="connsiteY4" fmla="*/ 7477655 h 11996405"/>
              <a:gd name="connsiteX5" fmla="*/ 7969287 w 7969287"/>
              <a:gd name="connsiteY5" fmla="*/ 11996405 h 11996405"/>
              <a:gd name="connsiteX0" fmla="*/ 0 w 7969287"/>
              <a:gd name="connsiteY0" fmla="*/ 0 h 11996405"/>
              <a:gd name="connsiteX1" fmla="*/ 1406807 w 7969287"/>
              <a:gd name="connsiteY1" fmla="*/ 2189413 h 11996405"/>
              <a:gd name="connsiteX2" fmla="*/ 2674197 w 7969287"/>
              <a:gd name="connsiteY2" fmla="*/ 4182081 h 11996405"/>
              <a:gd name="connsiteX3" fmla="*/ 3521942 w 7969287"/>
              <a:gd name="connsiteY3" fmla="*/ 5924512 h 11996405"/>
              <a:gd name="connsiteX4" fmla="*/ 4164272 w 7969287"/>
              <a:gd name="connsiteY4" fmla="*/ 7477655 h 11996405"/>
              <a:gd name="connsiteX5" fmla="*/ 7969287 w 7969287"/>
              <a:gd name="connsiteY5" fmla="*/ 11996405 h 11996405"/>
              <a:gd name="connsiteX0" fmla="*/ 0 w 7969287"/>
              <a:gd name="connsiteY0" fmla="*/ 0 h 11996405"/>
              <a:gd name="connsiteX1" fmla="*/ 1406807 w 7969287"/>
              <a:gd name="connsiteY1" fmla="*/ 2189413 h 11996405"/>
              <a:gd name="connsiteX2" fmla="*/ 2674197 w 7969287"/>
              <a:gd name="connsiteY2" fmla="*/ 4182081 h 11996405"/>
              <a:gd name="connsiteX3" fmla="*/ 3521942 w 7969287"/>
              <a:gd name="connsiteY3" fmla="*/ 5924512 h 11996405"/>
              <a:gd name="connsiteX4" fmla="*/ 4164272 w 7969287"/>
              <a:gd name="connsiteY4" fmla="*/ 7477655 h 11996405"/>
              <a:gd name="connsiteX5" fmla="*/ 5714985 w 7969287"/>
              <a:gd name="connsiteY5" fmla="*/ 10187706 h 11996405"/>
              <a:gd name="connsiteX6" fmla="*/ 7969287 w 7969287"/>
              <a:gd name="connsiteY6" fmla="*/ 11996405 h 11996405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164272 w 7484280"/>
              <a:gd name="connsiteY4" fmla="*/ 7477655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164272 w 7484280"/>
              <a:gd name="connsiteY4" fmla="*/ 7477655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164272 w 7484280"/>
              <a:gd name="connsiteY4" fmla="*/ 7477655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164272 w 7484280"/>
              <a:gd name="connsiteY4" fmla="*/ 7477655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164272 w 7484280"/>
              <a:gd name="connsiteY4" fmla="*/ 7477655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5714985 w 7484280"/>
              <a:gd name="connsiteY5" fmla="*/ 10187706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5600800 w 7484280"/>
              <a:gd name="connsiteY5" fmla="*/ 10396574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5600800 w 7484280"/>
              <a:gd name="connsiteY5" fmla="*/ 10396574 h 12325669"/>
              <a:gd name="connsiteX6" fmla="*/ 7484280 w 7484280"/>
              <a:gd name="connsiteY6" fmla="*/ 12325669 h 12325669"/>
              <a:gd name="connsiteX0" fmla="*/ 0 w 7484280"/>
              <a:gd name="connsiteY0" fmla="*/ 0 h 12325669"/>
              <a:gd name="connsiteX1" fmla="*/ 1406807 w 7484280"/>
              <a:gd name="connsiteY1" fmla="*/ 2189413 h 12325669"/>
              <a:gd name="connsiteX2" fmla="*/ 2674197 w 7484280"/>
              <a:gd name="connsiteY2" fmla="*/ 4182081 h 12325669"/>
              <a:gd name="connsiteX3" fmla="*/ 3521942 w 7484280"/>
              <a:gd name="connsiteY3" fmla="*/ 5924512 h 12325669"/>
              <a:gd name="connsiteX4" fmla="*/ 4095667 w 7484280"/>
              <a:gd name="connsiteY4" fmla="*/ 7506318 h 12325669"/>
              <a:gd name="connsiteX5" fmla="*/ 7484280 w 7484280"/>
              <a:gd name="connsiteY5" fmla="*/ 12325669 h 12325669"/>
              <a:gd name="connsiteX0" fmla="*/ 0 w 4138350"/>
              <a:gd name="connsiteY0" fmla="*/ 0 h 9671599"/>
              <a:gd name="connsiteX1" fmla="*/ 1406807 w 4138350"/>
              <a:gd name="connsiteY1" fmla="*/ 2189413 h 9671599"/>
              <a:gd name="connsiteX2" fmla="*/ 2674197 w 4138350"/>
              <a:gd name="connsiteY2" fmla="*/ 4182081 h 9671599"/>
              <a:gd name="connsiteX3" fmla="*/ 3521942 w 4138350"/>
              <a:gd name="connsiteY3" fmla="*/ 5924512 h 9671599"/>
              <a:gd name="connsiteX4" fmla="*/ 4095667 w 4138350"/>
              <a:gd name="connsiteY4" fmla="*/ 7506318 h 9671599"/>
              <a:gd name="connsiteX5" fmla="*/ 4138350 w 4138350"/>
              <a:gd name="connsiteY5" fmla="*/ 9671599 h 9671599"/>
              <a:gd name="connsiteX0" fmla="*/ 0 w 4146331"/>
              <a:gd name="connsiteY0" fmla="*/ 0 h 9671599"/>
              <a:gd name="connsiteX1" fmla="*/ 1406807 w 4146331"/>
              <a:gd name="connsiteY1" fmla="*/ 2189413 h 9671599"/>
              <a:gd name="connsiteX2" fmla="*/ 2674197 w 4146331"/>
              <a:gd name="connsiteY2" fmla="*/ 4182081 h 9671599"/>
              <a:gd name="connsiteX3" fmla="*/ 3521942 w 4146331"/>
              <a:gd name="connsiteY3" fmla="*/ 5924512 h 9671599"/>
              <a:gd name="connsiteX4" fmla="*/ 4095667 w 4146331"/>
              <a:gd name="connsiteY4" fmla="*/ 7506318 h 9671599"/>
              <a:gd name="connsiteX5" fmla="*/ 4138350 w 4146331"/>
              <a:gd name="connsiteY5" fmla="*/ 9671599 h 9671599"/>
              <a:gd name="connsiteX0" fmla="*/ 0 w 4146331"/>
              <a:gd name="connsiteY0" fmla="*/ 0 h 9671599"/>
              <a:gd name="connsiteX1" fmla="*/ 1257279 w 4146331"/>
              <a:gd name="connsiteY1" fmla="*/ 2462928 h 9671599"/>
              <a:gd name="connsiteX2" fmla="*/ 2674197 w 4146331"/>
              <a:gd name="connsiteY2" fmla="*/ 4182081 h 9671599"/>
              <a:gd name="connsiteX3" fmla="*/ 3521942 w 4146331"/>
              <a:gd name="connsiteY3" fmla="*/ 5924512 h 9671599"/>
              <a:gd name="connsiteX4" fmla="*/ 4095667 w 4146331"/>
              <a:gd name="connsiteY4" fmla="*/ 7506318 h 9671599"/>
              <a:gd name="connsiteX5" fmla="*/ 4138350 w 4146331"/>
              <a:gd name="connsiteY5" fmla="*/ 9671599 h 9671599"/>
              <a:gd name="connsiteX0" fmla="*/ 0 w 4146331"/>
              <a:gd name="connsiteY0" fmla="*/ 0 h 9671599"/>
              <a:gd name="connsiteX1" fmla="*/ 1257279 w 4146331"/>
              <a:gd name="connsiteY1" fmla="*/ 2462928 h 9671599"/>
              <a:gd name="connsiteX2" fmla="*/ 2617341 w 4146331"/>
              <a:gd name="connsiteY2" fmla="*/ 4248044 h 9671599"/>
              <a:gd name="connsiteX3" fmla="*/ 3521942 w 4146331"/>
              <a:gd name="connsiteY3" fmla="*/ 5924512 h 9671599"/>
              <a:gd name="connsiteX4" fmla="*/ 4095667 w 4146331"/>
              <a:gd name="connsiteY4" fmla="*/ 7506318 h 9671599"/>
              <a:gd name="connsiteX5" fmla="*/ 4138350 w 4146331"/>
              <a:gd name="connsiteY5" fmla="*/ 9671599 h 9671599"/>
              <a:gd name="connsiteX0" fmla="*/ 0 w 4146331"/>
              <a:gd name="connsiteY0" fmla="*/ 0 h 9671599"/>
              <a:gd name="connsiteX1" fmla="*/ 1257279 w 4146331"/>
              <a:gd name="connsiteY1" fmla="*/ 2462928 h 9671599"/>
              <a:gd name="connsiteX2" fmla="*/ 2413788 w 4146331"/>
              <a:gd name="connsiteY2" fmla="*/ 4417506 h 9671599"/>
              <a:gd name="connsiteX3" fmla="*/ 3521942 w 4146331"/>
              <a:gd name="connsiteY3" fmla="*/ 5924512 h 9671599"/>
              <a:gd name="connsiteX4" fmla="*/ 4095667 w 4146331"/>
              <a:gd name="connsiteY4" fmla="*/ 7506318 h 9671599"/>
              <a:gd name="connsiteX5" fmla="*/ 4138350 w 4146331"/>
              <a:gd name="connsiteY5" fmla="*/ 9671599 h 9671599"/>
              <a:gd name="connsiteX0" fmla="*/ 0 w 4162078"/>
              <a:gd name="connsiteY0" fmla="*/ 0 h 9671599"/>
              <a:gd name="connsiteX1" fmla="*/ 1257279 w 4162078"/>
              <a:gd name="connsiteY1" fmla="*/ 2462928 h 9671599"/>
              <a:gd name="connsiteX2" fmla="*/ 2413788 w 4162078"/>
              <a:gd name="connsiteY2" fmla="*/ 4417506 h 9671599"/>
              <a:gd name="connsiteX3" fmla="*/ 3306451 w 4162078"/>
              <a:gd name="connsiteY3" fmla="*/ 6141170 h 9671599"/>
              <a:gd name="connsiteX4" fmla="*/ 4095667 w 4162078"/>
              <a:gd name="connsiteY4" fmla="*/ 7506318 h 9671599"/>
              <a:gd name="connsiteX5" fmla="*/ 4138350 w 4162078"/>
              <a:gd name="connsiteY5" fmla="*/ 9671599 h 9671599"/>
              <a:gd name="connsiteX0" fmla="*/ 0 w 4138350"/>
              <a:gd name="connsiteY0" fmla="*/ 0 h 9671599"/>
              <a:gd name="connsiteX1" fmla="*/ 1257279 w 4138350"/>
              <a:gd name="connsiteY1" fmla="*/ 2462928 h 9671599"/>
              <a:gd name="connsiteX2" fmla="*/ 2413788 w 4138350"/>
              <a:gd name="connsiteY2" fmla="*/ 4417506 h 9671599"/>
              <a:gd name="connsiteX3" fmla="*/ 3306451 w 4138350"/>
              <a:gd name="connsiteY3" fmla="*/ 6141170 h 9671599"/>
              <a:gd name="connsiteX4" fmla="*/ 3885838 w 4138350"/>
              <a:gd name="connsiteY4" fmla="*/ 7382943 h 9671599"/>
              <a:gd name="connsiteX5" fmla="*/ 4138350 w 4138350"/>
              <a:gd name="connsiteY5" fmla="*/ 9671599 h 9671599"/>
              <a:gd name="connsiteX0" fmla="*/ 0 w 4138350"/>
              <a:gd name="connsiteY0" fmla="*/ 0 h 9671599"/>
              <a:gd name="connsiteX1" fmla="*/ 1257279 w 4138350"/>
              <a:gd name="connsiteY1" fmla="*/ 2462928 h 9671599"/>
              <a:gd name="connsiteX2" fmla="*/ 2413788 w 4138350"/>
              <a:gd name="connsiteY2" fmla="*/ 4417506 h 9671599"/>
              <a:gd name="connsiteX3" fmla="*/ 3306451 w 4138350"/>
              <a:gd name="connsiteY3" fmla="*/ 6141170 h 9671599"/>
              <a:gd name="connsiteX4" fmla="*/ 3885838 w 4138350"/>
              <a:gd name="connsiteY4" fmla="*/ 7382943 h 9671599"/>
              <a:gd name="connsiteX5" fmla="*/ 4138350 w 4138350"/>
              <a:gd name="connsiteY5" fmla="*/ 9671599 h 9671599"/>
              <a:gd name="connsiteX0" fmla="*/ 0 w 4138350"/>
              <a:gd name="connsiteY0" fmla="*/ 0 h 9671599"/>
              <a:gd name="connsiteX1" fmla="*/ 1257279 w 4138350"/>
              <a:gd name="connsiteY1" fmla="*/ 2462928 h 9671599"/>
              <a:gd name="connsiteX2" fmla="*/ 2413788 w 4138350"/>
              <a:gd name="connsiteY2" fmla="*/ 4417506 h 9671599"/>
              <a:gd name="connsiteX3" fmla="*/ 3306451 w 4138350"/>
              <a:gd name="connsiteY3" fmla="*/ 6141170 h 9671599"/>
              <a:gd name="connsiteX4" fmla="*/ 3786338 w 4138350"/>
              <a:gd name="connsiteY4" fmla="*/ 7498379 h 9671599"/>
              <a:gd name="connsiteX5" fmla="*/ 4138350 w 4138350"/>
              <a:gd name="connsiteY5" fmla="*/ 9671599 h 9671599"/>
              <a:gd name="connsiteX0" fmla="*/ 0 w 4287322"/>
              <a:gd name="connsiteY0" fmla="*/ 0 h 9598806"/>
              <a:gd name="connsiteX1" fmla="*/ 1257279 w 4287322"/>
              <a:gd name="connsiteY1" fmla="*/ 2462928 h 9598806"/>
              <a:gd name="connsiteX2" fmla="*/ 2413788 w 4287322"/>
              <a:gd name="connsiteY2" fmla="*/ 4417506 h 9598806"/>
              <a:gd name="connsiteX3" fmla="*/ 3306451 w 4287322"/>
              <a:gd name="connsiteY3" fmla="*/ 6141170 h 9598806"/>
              <a:gd name="connsiteX4" fmla="*/ 3786338 w 4287322"/>
              <a:gd name="connsiteY4" fmla="*/ 7498379 h 9598806"/>
              <a:gd name="connsiteX5" fmla="*/ 4287322 w 4287322"/>
              <a:gd name="connsiteY5" fmla="*/ 9598806 h 9598806"/>
              <a:gd name="connsiteX0" fmla="*/ 0 w 4287322"/>
              <a:gd name="connsiteY0" fmla="*/ 0 h 9598806"/>
              <a:gd name="connsiteX1" fmla="*/ 1257279 w 4287322"/>
              <a:gd name="connsiteY1" fmla="*/ 2462928 h 9598806"/>
              <a:gd name="connsiteX2" fmla="*/ 2413788 w 4287322"/>
              <a:gd name="connsiteY2" fmla="*/ 4417506 h 9598806"/>
              <a:gd name="connsiteX3" fmla="*/ 3306451 w 4287322"/>
              <a:gd name="connsiteY3" fmla="*/ 6141170 h 9598806"/>
              <a:gd name="connsiteX4" fmla="*/ 3786338 w 4287322"/>
              <a:gd name="connsiteY4" fmla="*/ 7498379 h 9598806"/>
              <a:gd name="connsiteX5" fmla="*/ 4287322 w 4287322"/>
              <a:gd name="connsiteY5" fmla="*/ 9598806 h 95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7322" h="9598806">
                <a:moveTo>
                  <a:pt x="0" y="0"/>
                </a:moveTo>
                <a:cubicBezTo>
                  <a:pt x="374992" y="646031"/>
                  <a:pt x="854981" y="1726677"/>
                  <a:pt x="1257279" y="2462928"/>
                </a:cubicBezTo>
                <a:cubicBezTo>
                  <a:pt x="1659577" y="3199179"/>
                  <a:pt x="2072259" y="3804466"/>
                  <a:pt x="2413788" y="4417506"/>
                </a:cubicBezTo>
                <a:cubicBezTo>
                  <a:pt x="2755317" y="5030546"/>
                  <a:pt x="3077693" y="5627691"/>
                  <a:pt x="3306451" y="6141170"/>
                </a:cubicBezTo>
                <a:cubicBezTo>
                  <a:pt x="3535209" y="6654649"/>
                  <a:pt x="3622859" y="6922106"/>
                  <a:pt x="3786338" y="7498379"/>
                </a:cubicBezTo>
                <a:cubicBezTo>
                  <a:pt x="3949817" y="8074652"/>
                  <a:pt x="4035108" y="8468510"/>
                  <a:pt x="4287322" y="9598806"/>
                </a:cubicBezTo>
              </a:path>
            </a:pathLst>
          </a:custGeom>
          <a:noFill/>
          <a:ln w="542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DFC40C-FEF2-4B0A-908C-DF19AF4EFBDB}"/>
              </a:ext>
            </a:extLst>
          </p:cNvPr>
          <p:cNvCxnSpPr>
            <a:cxnSpLocks/>
          </p:cNvCxnSpPr>
          <p:nvPr/>
        </p:nvCxnSpPr>
        <p:spPr>
          <a:xfrm flipH="1" flipV="1">
            <a:off x="12409715" y="13111115"/>
            <a:ext cx="7249885" cy="705214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F6ECE4C-E706-4FD0-BF8D-28E5796F5A0F}"/>
              </a:ext>
            </a:extLst>
          </p:cNvPr>
          <p:cNvCxnSpPr>
            <a:cxnSpLocks/>
          </p:cNvCxnSpPr>
          <p:nvPr/>
        </p:nvCxnSpPr>
        <p:spPr>
          <a:xfrm flipH="1" flipV="1">
            <a:off x="11451771" y="3161788"/>
            <a:ext cx="11245162" cy="274237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FACE5DE-A634-4480-8346-7881D5E148EA}"/>
              </a:ext>
            </a:extLst>
          </p:cNvPr>
          <p:cNvCxnSpPr>
            <a:cxnSpLocks/>
          </p:cNvCxnSpPr>
          <p:nvPr/>
        </p:nvCxnSpPr>
        <p:spPr>
          <a:xfrm flipH="1">
            <a:off x="24843227" y="22119771"/>
            <a:ext cx="1021230" cy="5173551"/>
          </a:xfrm>
          <a:prstGeom prst="straightConnector1">
            <a:avLst/>
          </a:prstGeom>
          <a:ln w="568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80B6106A-6FF4-4367-BD6A-225B132EEF26}"/>
              </a:ext>
            </a:extLst>
          </p:cNvPr>
          <p:cNvSpPr/>
          <p:nvPr/>
        </p:nvSpPr>
        <p:spPr>
          <a:xfrm>
            <a:off x="40444057" y="3929113"/>
            <a:ext cx="365783" cy="399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5FADC3C-217C-4963-A762-5F6FBEF37846}"/>
              </a:ext>
            </a:extLst>
          </p:cNvPr>
          <p:cNvSpPr/>
          <p:nvPr/>
        </p:nvSpPr>
        <p:spPr>
          <a:xfrm>
            <a:off x="42129986" y="4606629"/>
            <a:ext cx="365783" cy="399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0561DDA-E45A-4CE7-8978-ABF146352689}"/>
              </a:ext>
            </a:extLst>
          </p:cNvPr>
          <p:cNvSpPr/>
          <p:nvPr/>
        </p:nvSpPr>
        <p:spPr>
          <a:xfrm>
            <a:off x="44509097" y="5976256"/>
            <a:ext cx="365783" cy="399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B44549C-7540-4BC9-93A3-EC99ED368B9B}"/>
              </a:ext>
            </a:extLst>
          </p:cNvPr>
          <p:cNvSpPr/>
          <p:nvPr/>
        </p:nvSpPr>
        <p:spPr>
          <a:xfrm>
            <a:off x="37754447" y="3489086"/>
            <a:ext cx="365783" cy="399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4F424D1-2CBD-4C67-8250-C20AF59CC8D5}"/>
              </a:ext>
            </a:extLst>
          </p:cNvPr>
          <p:cNvSpPr/>
          <p:nvPr/>
        </p:nvSpPr>
        <p:spPr>
          <a:xfrm>
            <a:off x="37754447" y="3630383"/>
            <a:ext cx="9843407" cy="4256314"/>
          </a:xfrm>
          <a:custGeom>
            <a:avLst/>
            <a:gdLst>
              <a:gd name="connsiteX0" fmla="*/ 0 w 9886950"/>
              <a:gd name="connsiteY0" fmla="*/ 0 h 4800600"/>
              <a:gd name="connsiteX1" fmla="*/ 2628900 w 9886950"/>
              <a:gd name="connsiteY1" fmla="*/ 514350 h 4800600"/>
              <a:gd name="connsiteX2" fmla="*/ 4457700 w 9886950"/>
              <a:gd name="connsiteY2" fmla="*/ 1257300 h 4800600"/>
              <a:gd name="connsiteX3" fmla="*/ 6800850 w 9886950"/>
              <a:gd name="connsiteY3" fmla="*/ 2686050 h 4800600"/>
              <a:gd name="connsiteX4" fmla="*/ 9886950 w 9886950"/>
              <a:gd name="connsiteY4" fmla="*/ 4800600 h 4800600"/>
              <a:gd name="connsiteX0" fmla="*/ 0 w 10387693"/>
              <a:gd name="connsiteY0" fmla="*/ 0 h 4452257"/>
              <a:gd name="connsiteX1" fmla="*/ 2628900 w 10387693"/>
              <a:gd name="connsiteY1" fmla="*/ 514350 h 4452257"/>
              <a:gd name="connsiteX2" fmla="*/ 4457700 w 10387693"/>
              <a:gd name="connsiteY2" fmla="*/ 1257300 h 4452257"/>
              <a:gd name="connsiteX3" fmla="*/ 6800850 w 10387693"/>
              <a:gd name="connsiteY3" fmla="*/ 2686050 h 4452257"/>
              <a:gd name="connsiteX4" fmla="*/ 10387693 w 10387693"/>
              <a:gd name="connsiteY4" fmla="*/ 4452257 h 4452257"/>
              <a:gd name="connsiteX0" fmla="*/ 0 w 10670722"/>
              <a:gd name="connsiteY0" fmla="*/ 0 h 4974771"/>
              <a:gd name="connsiteX1" fmla="*/ 2628900 w 10670722"/>
              <a:gd name="connsiteY1" fmla="*/ 514350 h 4974771"/>
              <a:gd name="connsiteX2" fmla="*/ 4457700 w 10670722"/>
              <a:gd name="connsiteY2" fmla="*/ 1257300 h 4974771"/>
              <a:gd name="connsiteX3" fmla="*/ 6800850 w 10670722"/>
              <a:gd name="connsiteY3" fmla="*/ 2686050 h 4974771"/>
              <a:gd name="connsiteX4" fmla="*/ 10670722 w 10670722"/>
              <a:gd name="connsiteY4" fmla="*/ 4974771 h 4974771"/>
              <a:gd name="connsiteX0" fmla="*/ 0 w 10953750"/>
              <a:gd name="connsiteY0" fmla="*/ 0 h 4887685"/>
              <a:gd name="connsiteX1" fmla="*/ 2628900 w 10953750"/>
              <a:gd name="connsiteY1" fmla="*/ 514350 h 4887685"/>
              <a:gd name="connsiteX2" fmla="*/ 4457700 w 10953750"/>
              <a:gd name="connsiteY2" fmla="*/ 1257300 h 4887685"/>
              <a:gd name="connsiteX3" fmla="*/ 6800850 w 10953750"/>
              <a:gd name="connsiteY3" fmla="*/ 2686050 h 4887685"/>
              <a:gd name="connsiteX4" fmla="*/ 10953750 w 10953750"/>
              <a:gd name="connsiteY4" fmla="*/ 4887685 h 4887685"/>
              <a:gd name="connsiteX0" fmla="*/ 0 w 10953750"/>
              <a:gd name="connsiteY0" fmla="*/ 0 h 4887685"/>
              <a:gd name="connsiteX1" fmla="*/ 2628900 w 10953750"/>
              <a:gd name="connsiteY1" fmla="*/ 514350 h 4887685"/>
              <a:gd name="connsiteX2" fmla="*/ 4457700 w 10953750"/>
              <a:gd name="connsiteY2" fmla="*/ 1257300 h 4887685"/>
              <a:gd name="connsiteX3" fmla="*/ 6931479 w 10953750"/>
              <a:gd name="connsiteY3" fmla="*/ 2468336 h 4887685"/>
              <a:gd name="connsiteX4" fmla="*/ 10953750 w 10953750"/>
              <a:gd name="connsiteY4" fmla="*/ 4887685 h 4887685"/>
              <a:gd name="connsiteX0" fmla="*/ 0 w 10953750"/>
              <a:gd name="connsiteY0" fmla="*/ 0 h 4887685"/>
              <a:gd name="connsiteX1" fmla="*/ 2628900 w 10953750"/>
              <a:gd name="connsiteY1" fmla="*/ 514350 h 4887685"/>
              <a:gd name="connsiteX2" fmla="*/ 4588328 w 10953750"/>
              <a:gd name="connsiteY2" fmla="*/ 1213757 h 4887685"/>
              <a:gd name="connsiteX3" fmla="*/ 6931479 w 10953750"/>
              <a:gd name="connsiteY3" fmla="*/ 2468336 h 4887685"/>
              <a:gd name="connsiteX4" fmla="*/ 10953750 w 10953750"/>
              <a:gd name="connsiteY4" fmla="*/ 4887685 h 4887685"/>
              <a:gd name="connsiteX0" fmla="*/ 0 w 9843407"/>
              <a:gd name="connsiteY0" fmla="*/ 0 h 4256314"/>
              <a:gd name="connsiteX1" fmla="*/ 2628900 w 9843407"/>
              <a:gd name="connsiteY1" fmla="*/ 514350 h 4256314"/>
              <a:gd name="connsiteX2" fmla="*/ 4588328 w 9843407"/>
              <a:gd name="connsiteY2" fmla="*/ 1213757 h 4256314"/>
              <a:gd name="connsiteX3" fmla="*/ 6931479 w 9843407"/>
              <a:gd name="connsiteY3" fmla="*/ 2468336 h 4256314"/>
              <a:gd name="connsiteX4" fmla="*/ 9843407 w 9843407"/>
              <a:gd name="connsiteY4" fmla="*/ 4256314 h 425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407" h="4256314">
                <a:moveTo>
                  <a:pt x="0" y="0"/>
                </a:moveTo>
                <a:cubicBezTo>
                  <a:pt x="942975" y="152400"/>
                  <a:pt x="1864179" y="312057"/>
                  <a:pt x="2628900" y="514350"/>
                </a:cubicBezTo>
                <a:cubicBezTo>
                  <a:pt x="3393621" y="716643"/>
                  <a:pt x="3871232" y="888093"/>
                  <a:pt x="4588328" y="1213757"/>
                </a:cubicBezTo>
                <a:cubicBezTo>
                  <a:pt x="5305425" y="1539421"/>
                  <a:pt x="6026604" y="1877786"/>
                  <a:pt x="6931479" y="2468336"/>
                </a:cubicBezTo>
                <a:cubicBezTo>
                  <a:pt x="7836354" y="3058886"/>
                  <a:pt x="8752794" y="3494314"/>
                  <a:pt x="9843407" y="4256314"/>
                </a:cubicBezTo>
              </a:path>
            </a:pathLst>
          </a:custGeom>
          <a:noFill/>
          <a:ln w="4921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1B98995-F459-4FE4-939C-85196C2E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30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296B06-DFEC-4E34-A1CD-7EEC46E307BE}"/>
              </a:ext>
            </a:extLst>
          </p:cNvPr>
          <p:cNvCxnSpPr>
            <a:cxnSpLocks/>
          </p:cNvCxnSpPr>
          <p:nvPr/>
        </p:nvCxnSpPr>
        <p:spPr>
          <a:xfrm flipH="1" flipV="1">
            <a:off x="5878286" y="2906278"/>
            <a:ext cx="28354809" cy="6890865"/>
          </a:xfrm>
          <a:prstGeom prst="straightConnector1">
            <a:avLst/>
          </a:prstGeom>
          <a:ln w="393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947963-0C7E-4DC9-8D2F-11DE0F97FC96}"/>
              </a:ext>
            </a:extLst>
          </p:cNvPr>
          <p:cNvCxnSpPr>
            <a:cxnSpLocks/>
          </p:cNvCxnSpPr>
          <p:nvPr/>
        </p:nvCxnSpPr>
        <p:spPr>
          <a:xfrm flipV="1">
            <a:off x="40190057" y="12504470"/>
            <a:ext cx="2699658" cy="571963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7FF331-69D2-48D1-A4DD-FD2EF30813C8}"/>
              </a:ext>
            </a:extLst>
          </p:cNvPr>
          <p:cNvCxnSpPr>
            <a:cxnSpLocks/>
          </p:cNvCxnSpPr>
          <p:nvPr/>
        </p:nvCxnSpPr>
        <p:spPr>
          <a:xfrm>
            <a:off x="40919835" y="8701359"/>
            <a:ext cx="2307771" cy="1693124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Bent 43">
            <a:extLst>
              <a:ext uri="{FF2B5EF4-FFF2-40B4-BE49-F238E27FC236}">
                <a16:creationId xmlns:a16="http://schemas.microsoft.com/office/drawing/2014/main" id="{0C4F38FC-84CD-4E19-85EE-8608C4DFB1FF}"/>
              </a:ext>
            </a:extLst>
          </p:cNvPr>
          <p:cNvSpPr/>
          <p:nvPr/>
        </p:nvSpPr>
        <p:spPr>
          <a:xfrm rot="199821" flipH="1">
            <a:off x="31444358" y="9883083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rrow: Bent 44">
            <a:extLst>
              <a:ext uri="{FF2B5EF4-FFF2-40B4-BE49-F238E27FC236}">
                <a16:creationId xmlns:a16="http://schemas.microsoft.com/office/drawing/2014/main" id="{A84610DA-66B5-4608-8867-E9E89C75735E}"/>
              </a:ext>
            </a:extLst>
          </p:cNvPr>
          <p:cNvSpPr/>
          <p:nvPr/>
        </p:nvSpPr>
        <p:spPr>
          <a:xfrm rot="194036" flipH="1">
            <a:off x="27193727" y="9012425"/>
            <a:ext cx="150424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Bent 45">
            <a:extLst>
              <a:ext uri="{FF2B5EF4-FFF2-40B4-BE49-F238E27FC236}">
                <a16:creationId xmlns:a16="http://schemas.microsoft.com/office/drawing/2014/main" id="{B6376583-BFDF-4C23-857F-1A82A75864E8}"/>
              </a:ext>
            </a:extLst>
          </p:cNvPr>
          <p:cNvSpPr/>
          <p:nvPr/>
        </p:nvSpPr>
        <p:spPr>
          <a:xfrm rot="11747684">
            <a:off x="30496706" y="2119474"/>
            <a:ext cx="1501445" cy="606960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5737D174-7E36-47E1-8A77-2FF1EC51FB1C}"/>
              </a:ext>
            </a:extLst>
          </p:cNvPr>
          <p:cNvSpPr/>
          <p:nvPr/>
        </p:nvSpPr>
        <p:spPr>
          <a:xfrm rot="11709547">
            <a:off x="26336735" y="968379"/>
            <a:ext cx="2059100" cy="6203357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Bent 48">
            <a:extLst>
              <a:ext uri="{FF2B5EF4-FFF2-40B4-BE49-F238E27FC236}">
                <a16:creationId xmlns:a16="http://schemas.microsoft.com/office/drawing/2014/main" id="{BDE6E831-5199-4871-9F35-5C99664E3F38}"/>
              </a:ext>
            </a:extLst>
          </p:cNvPr>
          <p:cNvSpPr/>
          <p:nvPr/>
        </p:nvSpPr>
        <p:spPr>
          <a:xfrm rot="11955931">
            <a:off x="22099372" y="2074370"/>
            <a:ext cx="1902063" cy="4213359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51BD03D8-E8C3-46CF-800C-607E08113987}"/>
              </a:ext>
            </a:extLst>
          </p:cNvPr>
          <p:cNvSpPr/>
          <p:nvPr/>
        </p:nvSpPr>
        <p:spPr>
          <a:xfrm rot="199821" flipH="1">
            <a:off x="21489275" y="7267999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Bent 50">
            <a:extLst>
              <a:ext uri="{FF2B5EF4-FFF2-40B4-BE49-F238E27FC236}">
                <a16:creationId xmlns:a16="http://schemas.microsoft.com/office/drawing/2014/main" id="{3F9165C6-7D8B-48D7-9E8E-CF03ADBEC439}"/>
              </a:ext>
            </a:extLst>
          </p:cNvPr>
          <p:cNvSpPr/>
          <p:nvPr/>
        </p:nvSpPr>
        <p:spPr>
          <a:xfrm rot="199821" flipH="1">
            <a:off x="15961245" y="5999607"/>
            <a:ext cx="1269300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D8C9AA68-2DFC-4FA1-9732-B821809348AA}"/>
              </a:ext>
            </a:extLst>
          </p:cNvPr>
          <p:cNvSpPr/>
          <p:nvPr/>
        </p:nvSpPr>
        <p:spPr>
          <a:xfrm rot="1208285" flipH="1" flipV="1">
            <a:off x="16680616" y="2070541"/>
            <a:ext cx="1406475" cy="26849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158F2A6-81D0-4F3F-B618-15E3083EDB5F}"/>
              </a:ext>
            </a:extLst>
          </p:cNvPr>
          <p:cNvCxnSpPr>
            <a:cxnSpLocks/>
          </p:cNvCxnSpPr>
          <p:nvPr/>
        </p:nvCxnSpPr>
        <p:spPr>
          <a:xfrm flipH="1" flipV="1">
            <a:off x="11843657" y="10673703"/>
            <a:ext cx="4504305" cy="399028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A6CC9B1-0FA3-4A13-B9E0-B0964DFC8ED6}"/>
              </a:ext>
            </a:extLst>
          </p:cNvPr>
          <p:cNvCxnSpPr>
            <a:cxnSpLocks/>
          </p:cNvCxnSpPr>
          <p:nvPr/>
        </p:nvCxnSpPr>
        <p:spPr>
          <a:xfrm flipH="1">
            <a:off x="12409714" y="14879879"/>
            <a:ext cx="4504306" cy="882635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1C4C3CA-0203-487D-B069-BCC27923992D}"/>
              </a:ext>
            </a:extLst>
          </p:cNvPr>
          <p:cNvCxnSpPr>
            <a:cxnSpLocks/>
          </p:cNvCxnSpPr>
          <p:nvPr/>
        </p:nvCxnSpPr>
        <p:spPr>
          <a:xfrm flipH="1">
            <a:off x="13753490" y="19962616"/>
            <a:ext cx="3979485" cy="3376355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1D26588-99E6-4DAA-A230-C45E3DB4C4B0}"/>
              </a:ext>
            </a:extLst>
          </p:cNvPr>
          <p:cNvCxnSpPr>
            <a:cxnSpLocks/>
          </p:cNvCxnSpPr>
          <p:nvPr/>
        </p:nvCxnSpPr>
        <p:spPr>
          <a:xfrm flipH="1">
            <a:off x="19594286" y="22456336"/>
            <a:ext cx="1570215" cy="3146864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849D992-858E-42F0-9A87-D59D257A55CB}"/>
              </a:ext>
            </a:extLst>
          </p:cNvPr>
          <p:cNvCxnSpPr>
            <a:cxnSpLocks/>
          </p:cNvCxnSpPr>
          <p:nvPr/>
        </p:nvCxnSpPr>
        <p:spPr>
          <a:xfrm flipH="1" flipV="1">
            <a:off x="6954257" y="11731970"/>
            <a:ext cx="2642031" cy="12849249"/>
          </a:xfrm>
          <a:prstGeom prst="straightConnector1">
            <a:avLst/>
          </a:prstGeom>
          <a:ln w="393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row: Bent 65">
            <a:extLst>
              <a:ext uri="{FF2B5EF4-FFF2-40B4-BE49-F238E27FC236}">
                <a16:creationId xmlns:a16="http://schemas.microsoft.com/office/drawing/2014/main" id="{2730CDE1-6FBA-459C-B137-4E9953D416B7}"/>
              </a:ext>
            </a:extLst>
          </p:cNvPr>
          <p:cNvSpPr/>
          <p:nvPr/>
        </p:nvSpPr>
        <p:spPr>
          <a:xfrm rot="15643376">
            <a:off x="11793821" y="23838492"/>
            <a:ext cx="2059100" cy="6203357"/>
          </a:xfrm>
          <a:prstGeom prst="bentArrow">
            <a:avLst>
              <a:gd name="adj1" fmla="val 15249"/>
              <a:gd name="adj2" fmla="val 25000"/>
              <a:gd name="adj3" fmla="val 25000"/>
              <a:gd name="adj4" fmla="val 31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D363EBA-701F-4BBE-AE85-78C1C57D6F19}"/>
              </a:ext>
            </a:extLst>
          </p:cNvPr>
          <p:cNvCxnSpPr>
            <a:cxnSpLocks/>
          </p:cNvCxnSpPr>
          <p:nvPr/>
        </p:nvCxnSpPr>
        <p:spPr>
          <a:xfrm>
            <a:off x="28421554" y="22456336"/>
            <a:ext cx="0" cy="2967732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6E30EE3-D013-4BFC-A4DC-DC80BAD3AE09}"/>
              </a:ext>
            </a:extLst>
          </p:cNvPr>
          <p:cNvCxnSpPr>
            <a:cxnSpLocks/>
          </p:cNvCxnSpPr>
          <p:nvPr/>
        </p:nvCxnSpPr>
        <p:spPr>
          <a:xfrm>
            <a:off x="35139086" y="22047213"/>
            <a:ext cx="1349828" cy="2789226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2FE4C1-39D2-4821-832D-9F60F6842A2A}"/>
              </a:ext>
            </a:extLst>
          </p:cNvPr>
          <p:cNvCxnSpPr>
            <a:cxnSpLocks/>
          </p:cNvCxnSpPr>
          <p:nvPr/>
        </p:nvCxnSpPr>
        <p:spPr>
          <a:xfrm>
            <a:off x="40680349" y="21918287"/>
            <a:ext cx="2623892" cy="2662932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B132CFD-FB24-4A97-922D-778DD5E54BC3}"/>
              </a:ext>
            </a:extLst>
          </p:cNvPr>
          <p:cNvCxnSpPr>
            <a:cxnSpLocks/>
          </p:cNvCxnSpPr>
          <p:nvPr/>
        </p:nvCxnSpPr>
        <p:spPr>
          <a:xfrm flipH="1">
            <a:off x="20719664" y="26755320"/>
            <a:ext cx="7226187" cy="453034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D752984-D470-47A8-8EF2-E24B93D399E5}"/>
              </a:ext>
            </a:extLst>
          </p:cNvPr>
          <p:cNvCxnSpPr>
            <a:cxnSpLocks/>
          </p:cNvCxnSpPr>
          <p:nvPr/>
        </p:nvCxnSpPr>
        <p:spPr>
          <a:xfrm flipH="1">
            <a:off x="30302066" y="26351377"/>
            <a:ext cx="8331334" cy="274731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C5CA85-641C-4D1F-A1EF-0D29EA7165BD}"/>
              </a:ext>
            </a:extLst>
          </p:cNvPr>
          <p:cNvCxnSpPr>
            <a:cxnSpLocks/>
          </p:cNvCxnSpPr>
          <p:nvPr/>
        </p:nvCxnSpPr>
        <p:spPr>
          <a:xfrm flipV="1">
            <a:off x="40146513" y="25897323"/>
            <a:ext cx="4841967" cy="288192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25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7EEF08-3FE7-43DB-AC16-1FAB62F4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89" y="0"/>
            <a:ext cx="44321540" cy="288036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63BF0C0-9268-409D-A1BB-30728B2705B5}"/>
              </a:ext>
            </a:extLst>
          </p:cNvPr>
          <p:cNvSpPr/>
          <p:nvPr/>
        </p:nvSpPr>
        <p:spPr>
          <a:xfrm>
            <a:off x="9535885" y="3396343"/>
            <a:ext cx="35966399" cy="22903542"/>
          </a:xfrm>
          <a:custGeom>
            <a:avLst/>
            <a:gdLst>
              <a:gd name="connsiteX0" fmla="*/ 0 w 36793714"/>
              <a:gd name="connsiteY0" fmla="*/ 0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0 w 36793714"/>
              <a:gd name="connsiteY4" fmla="*/ 0 h 24645257"/>
              <a:gd name="connsiteX0" fmla="*/ 261257 w 36793714"/>
              <a:gd name="connsiteY0" fmla="*/ 1306286 h 24645257"/>
              <a:gd name="connsiteX1" fmla="*/ 36793714 w 36793714"/>
              <a:gd name="connsiteY1" fmla="*/ 0 h 24645257"/>
              <a:gd name="connsiteX2" fmla="*/ 36793714 w 36793714"/>
              <a:gd name="connsiteY2" fmla="*/ 24645257 h 24645257"/>
              <a:gd name="connsiteX3" fmla="*/ 0 w 36793714"/>
              <a:gd name="connsiteY3" fmla="*/ 24645257 h 24645257"/>
              <a:gd name="connsiteX4" fmla="*/ 261257 w 36793714"/>
              <a:gd name="connsiteY4" fmla="*/ 1306286 h 24645257"/>
              <a:gd name="connsiteX0" fmla="*/ 261257 w 36793714"/>
              <a:gd name="connsiteY0" fmla="*/ 0 h 23338971"/>
              <a:gd name="connsiteX1" fmla="*/ 36401827 w 36793714"/>
              <a:gd name="connsiteY1" fmla="*/ 8839200 h 23338971"/>
              <a:gd name="connsiteX2" fmla="*/ 36793714 w 36793714"/>
              <a:gd name="connsiteY2" fmla="*/ 23338971 h 23338971"/>
              <a:gd name="connsiteX3" fmla="*/ 0 w 36793714"/>
              <a:gd name="connsiteY3" fmla="*/ 23338971 h 23338971"/>
              <a:gd name="connsiteX4" fmla="*/ 261257 w 36793714"/>
              <a:gd name="connsiteY4" fmla="*/ 0 h 23338971"/>
              <a:gd name="connsiteX0" fmla="*/ 261257 w 36401827"/>
              <a:gd name="connsiteY0" fmla="*/ 0 h 23338971"/>
              <a:gd name="connsiteX1" fmla="*/ 36401827 w 36401827"/>
              <a:gd name="connsiteY1" fmla="*/ 8839200 h 23338971"/>
              <a:gd name="connsiteX2" fmla="*/ 35705140 w 36401827"/>
              <a:gd name="connsiteY2" fmla="*/ 20769943 h 23338971"/>
              <a:gd name="connsiteX3" fmla="*/ 0 w 36401827"/>
              <a:gd name="connsiteY3" fmla="*/ 23338971 h 23338971"/>
              <a:gd name="connsiteX4" fmla="*/ 261257 w 36401827"/>
              <a:gd name="connsiteY4" fmla="*/ 0 h 23338971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443883 w 36140570"/>
              <a:gd name="connsiteY2" fmla="*/ 20769943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6140570"/>
              <a:gd name="connsiteY0" fmla="*/ 0 h 22990629"/>
              <a:gd name="connsiteX1" fmla="*/ 36140570 w 36140570"/>
              <a:gd name="connsiteY1" fmla="*/ 8839200 h 22990629"/>
              <a:gd name="connsiteX2" fmla="*/ 35226170 w 36140570"/>
              <a:gd name="connsiteY2" fmla="*/ 21161830 h 22990629"/>
              <a:gd name="connsiteX3" fmla="*/ 2569029 w 36140570"/>
              <a:gd name="connsiteY3" fmla="*/ 22990629 h 22990629"/>
              <a:gd name="connsiteX4" fmla="*/ 0 w 36140570"/>
              <a:gd name="connsiteY4" fmla="*/ 0 h 22990629"/>
              <a:gd name="connsiteX0" fmla="*/ 0 w 35574513"/>
              <a:gd name="connsiteY0" fmla="*/ 0 h 22555201"/>
              <a:gd name="connsiteX1" fmla="*/ 35574513 w 35574513"/>
              <a:gd name="connsiteY1" fmla="*/ 8403772 h 22555201"/>
              <a:gd name="connsiteX2" fmla="*/ 34660113 w 35574513"/>
              <a:gd name="connsiteY2" fmla="*/ 20726402 h 22555201"/>
              <a:gd name="connsiteX3" fmla="*/ 2002972 w 35574513"/>
              <a:gd name="connsiteY3" fmla="*/ 22555201 h 22555201"/>
              <a:gd name="connsiteX4" fmla="*/ 0 w 35574513"/>
              <a:gd name="connsiteY4" fmla="*/ 0 h 22555201"/>
              <a:gd name="connsiteX0" fmla="*/ 0 w 35574513"/>
              <a:gd name="connsiteY0" fmla="*/ 0 h 22250400"/>
              <a:gd name="connsiteX1" fmla="*/ 35574513 w 35574513"/>
              <a:gd name="connsiteY1" fmla="*/ 8403772 h 22250400"/>
              <a:gd name="connsiteX2" fmla="*/ 34660113 w 35574513"/>
              <a:gd name="connsiteY2" fmla="*/ 20726402 h 22250400"/>
              <a:gd name="connsiteX3" fmla="*/ 1741715 w 35574513"/>
              <a:gd name="connsiteY3" fmla="*/ 22250400 h 22250400"/>
              <a:gd name="connsiteX4" fmla="*/ 0 w 35574513"/>
              <a:gd name="connsiteY4" fmla="*/ 0 h 22250400"/>
              <a:gd name="connsiteX0" fmla="*/ 0 w 35574513"/>
              <a:gd name="connsiteY0" fmla="*/ 0 h 22511657"/>
              <a:gd name="connsiteX1" fmla="*/ 35574513 w 35574513"/>
              <a:gd name="connsiteY1" fmla="*/ 8403772 h 22511657"/>
              <a:gd name="connsiteX2" fmla="*/ 34660113 w 35574513"/>
              <a:gd name="connsiteY2" fmla="*/ 20726402 h 22511657"/>
              <a:gd name="connsiteX3" fmla="*/ 2046515 w 35574513"/>
              <a:gd name="connsiteY3" fmla="*/ 22511657 h 22511657"/>
              <a:gd name="connsiteX4" fmla="*/ 0 w 35574513"/>
              <a:gd name="connsiteY4" fmla="*/ 0 h 22511657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660113 w 35574513"/>
              <a:gd name="connsiteY2" fmla="*/ 20726402 h 22424571"/>
              <a:gd name="connsiteX3" fmla="*/ 2438400 w 35574513"/>
              <a:gd name="connsiteY3" fmla="*/ 22424571 h 22424571"/>
              <a:gd name="connsiteX4" fmla="*/ 0 w 35574513"/>
              <a:gd name="connsiteY4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574513"/>
              <a:gd name="connsiteY0" fmla="*/ 0 h 22424571"/>
              <a:gd name="connsiteX1" fmla="*/ 35574513 w 35574513"/>
              <a:gd name="connsiteY1" fmla="*/ 8403772 h 22424571"/>
              <a:gd name="connsiteX2" fmla="*/ 34573029 w 35574513"/>
              <a:gd name="connsiteY2" fmla="*/ 14761029 h 22424571"/>
              <a:gd name="connsiteX3" fmla="*/ 34660113 w 35574513"/>
              <a:gd name="connsiteY3" fmla="*/ 20726402 h 22424571"/>
              <a:gd name="connsiteX4" fmla="*/ 2438400 w 35574513"/>
              <a:gd name="connsiteY4" fmla="*/ 22424571 h 22424571"/>
              <a:gd name="connsiteX5" fmla="*/ 0 w 35574513"/>
              <a:gd name="connsiteY5" fmla="*/ 0 h 22424571"/>
              <a:gd name="connsiteX0" fmla="*/ 0 w 35443884"/>
              <a:gd name="connsiteY0" fmla="*/ 0 h 22729371"/>
              <a:gd name="connsiteX1" fmla="*/ 35443884 w 35443884"/>
              <a:gd name="connsiteY1" fmla="*/ 8708572 h 22729371"/>
              <a:gd name="connsiteX2" fmla="*/ 34442400 w 35443884"/>
              <a:gd name="connsiteY2" fmla="*/ 15065829 h 22729371"/>
              <a:gd name="connsiteX3" fmla="*/ 34529484 w 35443884"/>
              <a:gd name="connsiteY3" fmla="*/ 21031202 h 22729371"/>
              <a:gd name="connsiteX4" fmla="*/ 2307771 w 35443884"/>
              <a:gd name="connsiteY4" fmla="*/ 22729371 h 22729371"/>
              <a:gd name="connsiteX5" fmla="*/ 0 w 35443884"/>
              <a:gd name="connsiteY5" fmla="*/ 0 h 22729371"/>
              <a:gd name="connsiteX0" fmla="*/ 0 w 35966399"/>
              <a:gd name="connsiteY0" fmla="*/ 0 h 22903542"/>
              <a:gd name="connsiteX1" fmla="*/ 35966399 w 35966399"/>
              <a:gd name="connsiteY1" fmla="*/ 8882743 h 22903542"/>
              <a:gd name="connsiteX2" fmla="*/ 34964915 w 35966399"/>
              <a:gd name="connsiteY2" fmla="*/ 15240000 h 22903542"/>
              <a:gd name="connsiteX3" fmla="*/ 35051999 w 35966399"/>
              <a:gd name="connsiteY3" fmla="*/ 21205373 h 22903542"/>
              <a:gd name="connsiteX4" fmla="*/ 2830286 w 35966399"/>
              <a:gd name="connsiteY4" fmla="*/ 22903542 h 22903542"/>
              <a:gd name="connsiteX5" fmla="*/ 0 w 35966399"/>
              <a:gd name="connsiteY5" fmla="*/ 0 h 229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399" h="22903542">
                <a:moveTo>
                  <a:pt x="0" y="0"/>
                </a:moveTo>
                <a:lnTo>
                  <a:pt x="35966399" y="8882743"/>
                </a:lnTo>
                <a:cubicBezTo>
                  <a:pt x="35647086" y="10537372"/>
                  <a:pt x="35284230" y="10537371"/>
                  <a:pt x="34964915" y="15240000"/>
                </a:cubicBezTo>
                <a:cubicBezTo>
                  <a:pt x="34776228" y="18708915"/>
                  <a:pt x="35022971" y="19216915"/>
                  <a:pt x="35051999" y="21205373"/>
                </a:cubicBezTo>
                <a:lnTo>
                  <a:pt x="2830286" y="22903542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9CE4-9412-4DD5-AA9A-BD683C623025}"/>
              </a:ext>
            </a:extLst>
          </p:cNvPr>
          <p:cNvGrpSpPr/>
          <p:nvPr/>
        </p:nvGrpSpPr>
        <p:grpSpPr>
          <a:xfrm>
            <a:off x="11669486" y="4876798"/>
            <a:ext cx="1654628" cy="2307772"/>
            <a:chOff x="11669486" y="4876798"/>
            <a:chExt cx="1654628" cy="2307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3A3F72-B473-491D-929F-2C59974C3CF5}"/>
                </a:ext>
              </a:extLst>
            </p:cNvPr>
            <p:cNvSpPr/>
            <p:nvPr/>
          </p:nvSpPr>
          <p:spPr>
            <a:xfrm rot="1597456">
              <a:off x="11669486" y="4876798"/>
              <a:ext cx="1654628" cy="23077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4F4330-7706-49C6-BF4C-93ED6028B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714" y="5268686"/>
              <a:ext cx="827315" cy="178525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7D52C-9F05-4D75-9919-C9A9784813D7}"/>
              </a:ext>
            </a:extLst>
          </p:cNvPr>
          <p:cNvGrpSpPr/>
          <p:nvPr/>
        </p:nvGrpSpPr>
        <p:grpSpPr>
          <a:xfrm>
            <a:off x="25007915" y="24464209"/>
            <a:ext cx="18745143" cy="1114757"/>
            <a:chOff x="25007915" y="24464209"/>
            <a:chExt cx="18745143" cy="1114757"/>
          </a:xfrm>
          <a:solidFill>
            <a:srgbClr val="4E2F16">
              <a:alpha val="90000"/>
            </a:srgbClr>
          </a:solidFill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5FD87724-74DC-4F77-A918-C309A50A9513}"/>
                </a:ext>
              </a:extLst>
            </p:cNvPr>
            <p:cNvSpPr/>
            <p:nvPr/>
          </p:nvSpPr>
          <p:spPr>
            <a:xfrm rot="21417460">
              <a:off x="25007915" y="24859783"/>
              <a:ext cx="18745143" cy="65684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57F7C8B9-A7E7-48C0-940C-9EA0BDD01FD4}"/>
                </a:ext>
              </a:extLst>
            </p:cNvPr>
            <p:cNvSpPr/>
            <p:nvPr/>
          </p:nvSpPr>
          <p:spPr>
            <a:xfrm rot="15979231">
              <a:off x="24658554" y="24844755"/>
              <a:ext cx="1114757" cy="353666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221B70-CBE4-4654-A2F2-0633C6416F0C}"/>
              </a:ext>
            </a:extLst>
          </p:cNvPr>
          <p:cNvSpPr txBox="1"/>
          <p:nvPr/>
        </p:nvSpPr>
        <p:spPr>
          <a:xfrm rot="21410115">
            <a:off x="24781821" y="25466651"/>
            <a:ext cx="16151429" cy="1015663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Berm with Gooseberries and Currants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EDBA7B-8DD8-444A-93E2-EE49824913F4}"/>
              </a:ext>
            </a:extLst>
          </p:cNvPr>
          <p:cNvSpPr/>
          <p:nvPr/>
        </p:nvSpPr>
        <p:spPr>
          <a:xfrm>
            <a:off x="35149693" y="15564225"/>
            <a:ext cx="1577277" cy="2034150"/>
          </a:xfrm>
          <a:custGeom>
            <a:avLst/>
            <a:gdLst>
              <a:gd name="connsiteX0" fmla="*/ 0 w 1654628"/>
              <a:gd name="connsiteY0" fmla="*/ 1023257 h 2046514"/>
              <a:gd name="connsiteX1" fmla="*/ 827314 w 1654628"/>
              <a:gd name="connsiteY1" fmla="*/ 0 h 2046514"/>
              <a:gd name="connsiteX2" fmla="*/ 1654628 w 1654628"/>
              <a:gd name="connsiteY2" fmla="*/ 1023257 h 2046514"/>
              <a:gd name="connsiteX3" fmla="*/ 827314 w 1654628"/>
              <a:gd name="connsiteY3" fmla="*/ 2046514 h 2046514"/>
              <a:gd name="connsiteX4" fmla="*/ 0 w 1654628"/>
              <a:gd name="connsiteY4" fmla="*/ 1023257 h 2046514"/>
              <a:gd name="connsiteX0" fmla="*/ 55712 w 1766052"/>
              <a:gd name="connsiteY0" fmla="*/ 1024610 h 2047867"/>
              <a:gd name="connsiteX1" fmla="*/ 883026 w 1766052"/>
              <a:gd name="connsiteY1" fmla="*/ 1353 h 2047867"/>
              <a:gd name="connsiteX2" fmla="*/ 1710340 w 1766052"/>
              <a:gd name="connsiteY2" fmla="*/ 1024610 h 2047867"/>
              <a:gd name="connsiteX3" fmla="*/ 883026 w 1766052"/>
              <a:gd name="connsiteY3" fmla="*/ 2047867 h 2047867"/>
              <a:gd name="connsiteX4" fmla="*/ 55712 w 1766052"/>
              <a:gd name="connsiteY4" fmla="*/ 1024610 h 2047867"/>
              <a:gd name="connsiteX0" fmla="*/ 82406 w 1792746"/>
              <a:gd name="connsiteY0" fmla="*/ 1024610 h 2047867"/>
              <a:gd name="connsiteX1" fmla="*/ 909720 w 1792746"/>
              <a:gd name="connsiteY1" fmla="*/ 1353 h 2047867"/>
              <a:gd name="connsiteX2" fmla="*/ 1737034 w 1792746"/>
              <a:gd name="connsiteY2" fmla="*/ 1024610 h 2047867"/>
              <a:gd name="connsiteX3" fmla="*/ 909720 w 1792746"/>
              <a:gd name="connsiteY3" fmla="*/ 2047867 h 2047867"/>
              <a:gd name="connsiteX4" fmla="*/ 82406 w 1792746"/>
              <a:gd name="connsiteY4" fmla="*/ 1024610 h 2047867"/>
              <a:gd name="connsiteX0" fmla="*/ 54604 w 1764944"/>
              <a:gd name="connsiteY0" fmla="*/ 1024610 h 2032627"/>
              <a:gd name="connsiteX1" fmla="*/ 881918 w 1764944"/>
              <a:gd name="connsiteY1" fmla="*/ 1353 h 2032627"/>
              <a:gd name="connsiteX2" fmla="*/ 1709232 w 1764944"/>
              <a:gd name="connsiteY2" fmla="*/ 1024610 h 2032627"/>
              <a:gd name="connsiteX3" fmla="*/ 866678 w 1764944"/>
              <a:gd name="connsiteY3" fmla="*/ 2032627 h 2032627"/>
              <a:gd name="connsiteX4" fmla="*/ 54604 w 1764944"/>
              <a:gd name="connsiteY4" fmla="*/ 1024610 h 2032627"/>
              <a:gd name="connsiteX0" fmla="*/ 9 w 1517477"/>
              <a:gd name="connsiteY0" fmla="*/ 1023285 h 2031347"/>
              <a:gd name="connsiteX1" fmla="*/ 827323 w 1517477"/>
              <a:gd name="connsiteY1" fmla="*/ 28 h 2031347"/>
              <a:gd name="connsiteX2" fmla="*/ 1517477 w 1517477"/>
              <a:gd name="connsiteY2" fmla="*/ 1053765 h 2031347"/>
              <a:gd name="connsiteX3" fmla="*/ 812083 w 1517477"/>
              <a:gd name="connsiteY3" fmla="*/ 2031302 h 2031347"/>
              <a:gd name="connsiteX4" fmla="*/ 9 w 1517477"/>
              <a:gd name="connsiteY4" fmla="*/ 1023285 h 2031347"/>
              <a:gd name="connsiteX0" fmla="*/ 9 w 1651398"/>
              <a:gd name="connsiteY0" fmla="*/ 1023461 h 2031523"/>
              <a:gd name="connsiteX1" fmla="*/ 827323 w 1651398"/>
              <a:gd name="connsiteY1" fmla="*/ 204 h 2031523"/>
              <a:gd name="connsiteX2" fmla="*/ 1517477 w 1651398"/>
              <a:gd name="connsiteY2" fmla="*/ 1053941 h 2031523"/>
              <a:gd name="connsiteX3" fmla="*/ 812083 w 1651398"/>
              <a:gd name="connsiteY3" fmla="*/ 2031478 h 2031523"/>
              <a:gd name="connsiteX4" fmla="*/ 9 w 1651398"/>
              <a:gd name="connsiteY4" fmla="*/ 1023461 h 2031523"/>
              <a:gd name="connsiteX0" fmla="*/ 8138 w 1659527"/>
              <a:gd name="connsiteY0" fmla="*/ 1023461 h 2031523"/>
              <a:gd name="connsiteX1" fmla="*/ 835452 w 1659527"/>
              <a:gd name="connsiteY1" fmla="*/ 204 h 2031523"/>
              <a:gd name="connsiteX2" fmla="*/ 1525606 w 1659527"/>
              <a:gd name="connsiteY2" fmla="*/ 1053941 h 2031523"/>
              <a:gd name="connsiteX3" fmla="*/ 820212 w 1659527"/>
              <a:gd name="connsiteY3" fmla="*/ 2031478 h 2031523"/>
              <a:gd name="connsiteX4" fmla="*/ 8138 w 1659527"/>
              <a:gd name="connsiteY4" fmla="*/ 1023461 h 2031523"/>
              <a:gd name="connsiteX0" fmla="*/ 20262 w 1734408"/>
              <a:gd name="connsiteY0" fmla="*/ 1026088 h 2034150"/>
              <a:gd name="connsiteX1" fmla="*/ 847576 w 1734408"/>
              <a:gd name="connsiteY1" fmla="*/ 2831 h 2034150"/>
              <a:gd name="connsiteX2" fmla="*/ 1537730 w 1734408"/>
              <a:gd name="connsiteY2" fmla="*/ 1056568 h 2034150"/>
              <a:gd name="connsiteX3" fmla="*/ 832336 w 1734408"/>
              <a:gd name="connsiteY3" fmla="*/ 2034105 h 2034150"/>
              <a:gd name="connsiteX4" fmla="*/ 20262 w 1734408"/>
              <a:gd name="connsiteY4" fmla="*/ 1026088 h 2034150"/>
              <a:gd name="connsiteX0" fmla="*/ 20262 w 1577277"/>
              <a:gd name="connsiteY0" fmla="*/ 1026088 h 2034150"/>
              <a:gd name="connsiteX1" fmla="*/ 847576 w 1577277"/>
              <a:gd name="connsiteY1" fmla="*/ 2831 h 2034150"/>
              <a:gd name="connsiteX2" fmla="*/ 1537730 w 1577277"/>
              <a:gd name="connsiteY2" fmla="*/ 1056568 h 2034150"/>
              <a:gd name="connsiteX3" fmla="*/ 832336 w 1577277"/>
              <a:gd name="connsiteY3" fmla="*/ 2034105 h 2034150"/>
              <a:gd name="connsiteX4" fmla="*/ 20262 w 1577277"/>
              <a:gd name="connsiteY4" fmla="*/ 1026088 h 20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277" h="2034150">
                <a:moveTo>
                  <a:pt x="20262" y="1026088"/>
                </a:moveTo>
                <a:cubicBezTo>
                  <a:pt x="-68638" y="596102"/>
                  <a:pt x="122225" y="-47969"/>
                  <a:pt x="847576" y="2831"/>
                </a:cubicBezTo>
                <a:cubicBezTo>
                  <a:pt x="1572927" y="53631"/>
                  <a:pt x="1644410" y="506679"/>
                  <a:pt x="1537730" y="1056568"/>
                </a:cubicBezTo>
                <a:cubicBezTo>
                  <a:pt x="1537730" y="1621697"/>
                  <a:pt x="1085247" y="2039185"/>
                  <a:pt x="832336" y="2034105"/>
                </a:cubicBezTo>
                <a:cubicBezTo>
                  <a:pt x="579425" y="2029025"/>
                  <a:pt x="109162" y="1456074"/>
                  <a:pt x="20262" y="102608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82A46-8D68-4A63-859F-B7AD0F75CEAF}"/>
              </a:ext>
            </a:extLst>
          </p:cNvPr>
          <p:cNvSpPr/>
          <p:nvPr/>
        </p:nvSpPr>
        <p:spPr>
          <a:xfrm>
            <a:off x="40522019" y="15835024"/>
            <a:ext cx="1185216" cy="2894289"/>
          </a:xfrm>
          <a:custGeom>
            <a:avLst/>
            <a:gdLst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8941 h 2677882"/>
              <a:gd name="connsiteX1" fmla="*/ 738193 w 1476386"/>
              <a:gd name="connsiteY1" fmla="*/ 0 h 2677882"/>
              <a:gd name="connsiteX2" fmla="*/ 1476386 w 1476386"/>
              <a:gd name="connsiteY2" fmla="*/ 1338941 h 2677882"/>
              <a:gd name="connsiteX3" fmla="*/ 738193 w 1476386"/>
              <a:gd name="connsiteY3" fmla="*/ 2677882 h 2677882"/>
              <a:gd name="connsiteX4" fmla="*/ 0 w 1476386"/>
              <a:gd name="connsiteY4" fmla="*/ 1338941 h 2677882"/>
              <a:gd name="connsiteX0" fmla="*/ 0 w 1476386"/>
              <a:gd name="connsiteY0" fmla="*/ 1339218 h 2678159"/>
              <a:gd name="connsiteX1" fmla="*/ 738193 w 1476386"/>
              <a:gd name="connsiteY1" fmla="*/ 277 h 2678159"/>
              <a:gd name="connsiteX2" fmla="*/ 1476386 w 1476386"/>
              <a:gd name="connsiteY2" fmla="*/ 1339218 h 2678159"/>
              <a:gd name="connsiteX3" fmla="*/ 738193 w 1476386"/>
              <a:gd name="connsiteY3" fmla="*/ 2678159 h 2678159"/>
              <a:gd name="connsiteX4" fmla="*/ 0 w 1476386"/>
              <a:gd name="connsiteY4" fmla="*/ 1339218 h 2678159"/>
              <a:gd name="connsiteX0" fmla="*/ 0 w 1217306"/>
              <a:gd name="connsiteY0" fmla="*/ 1369453 h 2677947"/>
              <a:gd name="connsiteX1" fmla="*/ 479113 w 1217306"/>
              <a:gd name="connsiteY1" fmla="*/ 32 h 2677947"/>
              <a:gd name="connsiteX2" fmla="*/ 1217306 w 1217306"/>
              <a:gd name="connsiteY2" fmla="*/ 1338973 h 2677947"/>
              <a:gd name="connsiteX3" fmla="*/ 479113 w 1217306"/>
              <a:gd name="connsiteY3" fmla="*/ 2677914 h 2677947"/>
              <a:gd name="connsiteX4" fmla="*/ 0 w 1217306"/>
              <a:gd name="connsiteY4" fmla="*/ 1369453 h 2677947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2109 w 1219415"/>
              <a:gd name="connsiteY0" fmla="*/ 1369453 h 2677943"/>
              <a:gd name="connsiteX1" fmla="*/ 481222 w 1219415"/>
              <a:gd name="connsiteY1" fmla="*/ 32 h 2677943"/>
              <a:gd name="connsiteX2" fmla="*/ 1219415 w 1219415"/>
              <a:gd name="connsiteY2" fmla="*/ 1338973 h 2677943"/>
              <a:gd name="connsiteX3" fmla="*/ 481222 w 1219415"/>
              <a:gd name="connsiteY3" fmla="*/ 2677914 h 2677943"/>
              <a:gd name="connsiteX4" fmla="*/ 2109 w 1219415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10607 w 1227913"/>
              <a:gd name="connsiteY0" fmla="*/ 1369453 h 2677943"/>
              <a:gd name="connsiteX1" fmla="*/ 489720 w 1227913"/>
              <a:gd name="connsiteY1" fmla="*/ 32 h 2677943"/>
              <a:gd name="connsiteX2" fmla="*/ 1227913 w 1227913"/>
              <a:gd name="connsiteY2" fmla="*/ 1338973 h 2677943"/>
              <a:gd name="connsiteX3" fmla="*/ 489720 w 1227913"/>
              <a:gd name="connsiteY3" fmla="*/ 2677914 h 2677943"/>
              <a:gd name="connsiteX4" fmla="*/ 10607 w 1227913"/>
              <a:gd name="connsiteY4" fmla="*/ 1369453 h 2677943"/>
              <a:gd name="connsiteX0" fmla="*/ 51618 w 1268924"/>
              <a:gd name="connsiteY0" fmla="*/ 1369453 h 2677991"/>
              <a:gd name="connsiteX1" fmla="*/ 530731 w 1268924"/>
              <a:gd name="connsiteY1" fmla="*/ 32 h 2677991"/>
              <a:gd name="connsiteX2" fmla="*/ 1268924 w 1268924"/>
              <a:gd name="connsiteY2" fmla="*/ 1338973 h 2677991"/>
              <a:gd name="connsiteX3" fmla="*/ 530731 w 1268924"/>
              <a:gd name="connsiteY3" fmla="*/ 2677914 h 2677991"/>
              <a:gd name="connsiteX4" fmla="*/ 51618 w 1268924"/>
              <a:gd name="connsiteY4" fmla="*/ 1369453 h 2677991"/>
              <a:gd name="connsiteX0" fmla="*/ 69377 w 1286683"/>
              <a:gd name="connsiteY0" fmla="*/ 1369453 h 2677991"/>
              <a:gd name="connsiteX1" fmla="*/ 548490 w 1286683"/>
              <a:gd name="connsiteY1" fmla="*/ 32 h 2677991"/>
              <a:gd name="connsiteX2" fmla="*/ 1286683 w 1286683"/>
              <a:gd name="connsiteY2" fmla="*/ 1338973 h 2677991"/>
              <a:gd name="connsiteX3" fmla="*/ 548490 w 1286683"/>
              <a:gd name="connsiteY3" fmla="*/ 2677914 h 2677991"/>
              <a:gd name="connsiteX4" fmla="*/ 69377 w 1286683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295424"/>
              <a:gd name="connsiteY0" fmla="*/ 1369453 h 2677991"/>
              <a:gd name="connsiteX1" fmla="*/ 557231 w 1295424"/>
              <a:gd name="connsiteY1" fmla="*/ 32 h 2677991"/>
              <a:gd name="connsiteX2" fmla="*/ 1295424 w 1295424"/>
              <a:gd name="connsiteY2" fmla="*/ 1338973 h 2677991"/>
              <a:gd name="connsiteX3" fmla="*/ 557231 w 1295424"/>
              <a:gd name="connsiteY3" fmla="*/ 2677914 h 2677991"/>
              <a:gd name="connsiteX4" fmla="*/ 78118 w 1295424"/>
              <a:gd name="connsiteY4" fmla="*/ 1369453 h 2677991"/>
              <a:gd name="connsiteX0" fmla="*/ 78118 w 1315498"/>
              <a:gd name="connsiteY0" fmla="*/ 1369906 h 2678444"/>
              <a:gd name="connsiteX1" fmla="*/ 557231 w 1315498"/>
              <a:gd name="connsiteY1" fmla="*/ 485 h 2678444"/>
              <a:gd name="connsiteX2" fmla="*/ 1295424 w 1315498"/>
              <a:gd name="connsiteY2" fmla="*/ 1339426 h 2678444"/>
              <a:gd name="connsiteX3" fmla="*/ 557231 w 1315498"/>
              <a:gd name="connsiteY3" fmla="*/ 2678367 h 2678444"/>
              <a:gd name="connsiteX4" fmla="*/ 78118 w 1315498"/>
              <a:gd name="connsiteY4" fmla="*/ 1369906 h 2678444"/>
              <a:gd name="connsiteX0" fmla="*/ 78118 w 1315498"/>
              <a:gd name="connsiteY0" fmla="*/ 1369906 h 2891769"/>
              <a:gd name="connsiteX1" fmla="*/ 557231 w 1315498"/>
              <a:gd name="connsiteY1" fmla="*/ 485 h 2891769"/>
              <a:gd name="connsiteX2" fmla="*/ 1295424 w 1315498"/>
              <a:gd name="connsiteY2" fmla="*/ 1339426 h 2891769"/>
              <a:gd name="connsiteX3" fmla="*/ 465791 w 1315498"/>
              <a:gd name="connsiteY3" fmla="*/ 2891727 h 2891769"/>
              <a:gd name="connsiteX4" fmla="*/ 78118 w 1315498"/>
              <a:gd name="connsiteY4" fmla="*/ 1369906 h 2891769"/>
              <a:gd name="connsiteX0" fmla="*/ 78118 w 1315498"/>
              <a:gd name="connsiteY0" fmla="*/ 1369906 h 2891730"/>
              <a:gd name="connsiteX1" fmla="*/ 557231 w 1315498"/>
              <a:gd name="connsiteY1" fmla="*/ 485 h 2891730"/>
              <a:gd name="connsiteX2" fmla="*/ 1295424 w 1315498"/>
              <a:gd name="connsiteY2" fmla="*/ 1339426 h 2891730"/>
              <a:gd name="connsiteX3" fmla="*/ 465791 w 1315498"/>
              <a:gd name="connsiteY3" fmla="*/ 2891727 h 2891730"/>
              <a:gd name="connsiteX4" fmla="*/ 78118 w 1315498"/>
              <a:gd name="connsiteY4" fmla="*/ 1369906 h 2891730"/>
              <a:gd name="connsiteX0" fmla="*/ 100236 w 1185216"/>
              <a:gd name="connsiteY0" fmla="*/ 1461346 h 2892498"/>
              <a:gd name="connsiteX1" fmla="*/ 426949 w 1185216"/>
              <a:gd name="connsiteY1" fmla="*/ 485 h 2892498"/>
              <a:gd name="connsiteX2" fmla="*/ 1165142 w 1185216"/>
              <a:gd name="connsiteY2" fmla="*/ 1339426 h 2892498"/>
              <a:gd name="connsiteX3" fmla="*/ 335509 w 1185216"/>
              <a:gd name="connsiteY3" fmla="*/ 2891727 h 2892498"/>
              <a:gd name="connsiteX4" fmla="*/ 100236 w 1185216"/>
              <a:gd name="connsiteY4" fmla="*/ 1461346 h 2892498"/>
              <a:gd name="connsiteX0" fmla="*/ 100236 w 1185216"/>
              <a:gd name="connsiteY0" fmla="*/ 1461346 h 2894289"/>
              <a:gd name="connsiteX1" fmla="*/ 426949 w 1185216"/>
              <a:gd name="connsiteY1" fmla="*/ 485 h 2894289"/>
              <a:gd name="connsiteX2" fmla="*/ 1165142 w 1185216"/>
              <a:gd name="connsiteY2" fmla="*/ 1339426 h 2894289"/>
              <a:gd name="connsiteX3" fmla="*/ 335509 w 1185216"/>
              <a:gd name="connsiteY3" fmla="*/ 2891727 h 2894289"/>
              <a:gd name="connsiteX4" fmla="*/ 100236 w 1185216"/>
              <a:gd name="connsiteY4" fmla="*/ 1461346 h 28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6" h="2894289">
                <a:moveTo>
                  <a:pt x="100236" y="1461346"/>
                </a:moveTo>
                <a:cubicBezTo>
                  <a:pt x="-158844" y="279909"/>
                  <a:pt x="132625" y="5565"/>
                  <a:pt x="426949" y="485"/>
                </a:cubicBezTo>
                <a:cubicBezTo>
                  <a:pt x="1376593" y="-19835"/>
                  <a:pt x="1165142" y="599949"/>
                  <a:pt x="1165142" y="1339426"/>
                </a:cubicBezTo>
                <a:cubicBezTo>
                  <a:pt x="1165142" y="2078903"/>
                  <a:pt x="1137833" y="2947607"/>
                  <a:pt x="335509" y="2891727"/>
                </a:cubicBezTo>
                <a:cubicBezTo>
                  <a:pt x="157297" y="2879315"/>
                  <a:pt x="-109949" y="2533698"/>
                  <a:pt x="100236" y="14613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1D90BC-E535-4943-B578-31D129466D1D}"/>
              </a:ext>
            </a:extLst>
          </p:cNvPr>
          <p:cNvSpPr/>
          <p:nvPr/>
        </p:nvSpPr>
        <p:spPr>
          <a:xfrm rot="2051558">
            <a:off x="40236471" y="19789546"/>
            <a:ext cx="1424999" cy="3090703"/>
          </a:xfrm>
          <a:custGeom>
            <a:avLst/>
            <a:gdLst>
              <a:gd name="connsiteX0" fmla="*/ 0 w 1722070"/>
              <a:gd name="connsiteY0" fmla="*/ 1545022 h 3090044"/>
              <a:gd name="connsiteX1" fmla="*/ 861035 w 1722070"/>
              <a:gd name="connsiteY1" fmla="*/ 0 h 3090044"/>
              <a:gd name="connsiteX2" fmla="*/ 1722070 w 1722070"/>
              <a:gd name="connsiteY2" fmla="*/ 1545022 h 3090044"/>
              <a:gd name="connsiteX3" fmla="*/ 861035 w 1722070"/>
              <a:gd name="connsiteY3" fmla="*/ 3090044 h 3090044"/>
              <a:gd name="connsiteX4" fmla="*/ 0 w 1722070"/>
              <a:gd name="connsiteY4" fmla="*/ 1545022 h 3090044"/>
              <a:gd name="connsiteX0" fmla="*/ 0 w 1311587"/>
              <a:gd name="connsiteY0" fmla="*/ 1529351 h 3090058"/>
              <a:gd name="connsiteX1" fmla="*/ 450552 w 1311587"/>
              <a:gd name="connsiteY1" fmla="*/ 7 h 3090058"/>
              <a:gd name="connsiteX2" fmla="*/ 1311587 w 1311587"/>
              <a:gd name="connsiteY2" fmla="*/ 1545029 h 3090058"/>
              <a:gd name="connsiteX3" fmla="*/ 450552 w 1311587"/>
              <a:gd name="connsiteY3" fmla="*/ 3090051 h 3090058"/>
              <a:gd name="connsiteX4" fmla="*/ 0 w 1311587"/>
              <a:gd name="connsiteY4" fmla="*/ 1529351 h 3090058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0 w 1311587"/>
              <a:gd name="connsiteY0" fmla="*/ 1529955 h 3090662"/>
              <a:gd name="connsiteX1" fmla="*/ 450552 w 1311587"/>
              <a:gd name="connsiteY1" fmla="*/ 611 h 3090662"/>
              <a:gd name="connsiteX2" fmla="*/ 1311587 w 1311587"/>
              <a:gd name="connsiteY2" fmla="*/ 1545633 h 3090662"/>
              <a:gd name="connsiteX3" fmla="*/ 450552 w 1311587"/>
              <a:gd name="connsiteY3" fmla="*/ 3090655 h 3090662"/>
              <a:gd name="connsiteX4" fmla="*/ 0 w 1311587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662"/>
              <a:gd name="connsiteX1" fmla="*/ 563964 w 1424999"/>
              <a:gd name="connsiteY1" fmla="*/ 611 h 3090662"/>
              <a:gd name="connsiteX2" fmla="*/ 1424999 w 1424999"/>
              <a:gd name="connsiteY2" fmla="*/ 1545633 h 3090662"/>
              <a:gd name="connsiteX3" fmla="*/ 563964 w 1424999"/>
              <a:gd name="connsiteY3" fmla="*/ 3090655 h 3090662"/>
              <a:gd name="connsiteX4" fmla="*/ 113412 w 1424999"/>
              <a:gd name="connsiteY4" fmla="*/ 1529955 h 3090662"/>
              <a:gd name="connsiteX0" fmla="*/ 113412 w 1424999"/>
              <a:gd name="connsiteY0" fmla="*/ 1529955 h 3090703"/>
              <a:gd name="connsiteX1" fmla="*/ 563964 w 1424999"/>
              <a:gd name="connsiteY1" fmla="*/ 611 h 3090703"/>
              <a:gd name="connsiteX2" fmla="*/ 1424999 w 1424999"/>
              <a:gd name="connsiteY2" fmla="*/ 1545633 h 3090703"/>
              <a:gd name="connsiteX3" fmla="*/ 563964 w 1424999"/>
              <a:gd name="connsiteY3" fmla="*/ 3090655 h 3090703"/>
              <a:gd name="connsiteX4" fmla="*/ 113412 w 1424999"/>
              <a:gd name="connsiteY4" fmla="*/ 152995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999" h="3090703">
                <a:moveTo>
                  <a:pt x="113412" y="1529955"/>
                </a:moveTo>
                <a:cubicBezTo>
                  <a:pt x="113412" y="676663"/>
                  <a:pt x="-339203" y="20910"/>
                  <a:pt x="563964" y="611"/>
                </a:cubicBezTo>
                <a:cubicBezTo>
                  <a:pt x="985219" y="-23915"/>
                  <a:pt x="1424999" y="692341"/>
                  <a:pt x="1424999" y="1545633"/>
                </a:cubicBezTo>
                <a:cubicBezTo>
                  <a:pt x="1424999" y="2398925"/>
                  <a:pt x="782474" y="3097394"/>
                  <a:pt x="563964" y="3090655"/>
                </a:cubicBezTo>
                <a:cubicBezTo>
                  <a:pt x="-297345" y="3064090"/>
                  <a:pt x="113412" y="2383247"/>
                  <a:pt x="113412" y="152995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10794B-8F6B-4FCF-B06C-FB9D8C1BAD61}"/>
              </a:ext>
            </a:extLst>
          </p:cNvPr>
          <p:cNvCxnSpPr/>
          <p:nvPr/>
        </p:nvCxnSpPr>
        <p:spPr>
          <a:xfrm flipH="1">
            <a:off x="25404725" y="24167727"/>
            <a:ext cx="16706509" cy="918941"/>
          </a:xfrm>
          <a:prstGeom prst="line">
            <a:avLst/>
          </a:prstGeom>
          <a:ln w="615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EE1042-6869-4FC7-B4BF-CE823E01AA3F}"/>
              </a:ext>
            </a:extLst>
          </p:cNvPr>
          <p:cNvSpPr/>
          <p:nvPr/>
        </p:nvSpPr>
        <p:spPr>
          <a:xfrm>
            <a:off x="23346043" y="24069854"/>
            <a:ext cx="2602523" cy="2797608"/>
          </a:xfrm>
          <a:custGeom>
            <a:avLst/>
            <a:gdLst>
              <a:gd name="connsiteX0" fmla="*/ 2602523 w 2602523"/>
              <a:gd name="connsiteY0" fmla="*/ 687454 h 2797608"/>
              <a:gd name="connsiteX1" fmla="*/ 1219200 w 2602523"/>
              <a:gd name="connsiteY1" fmla="*/ 124746 h 2797608"/>
              <a:gd name="connsiteX2" fmla="*/ 0 w 2602523"/>
              <a:gd name="connsiteY2" fmla="*/ 2797608 h 2797608"/>
              <a:gd name="connsiteX3" fmla="*/ 0 w 2602523"/>
              <a:gd name="connsiteY3" fmla="*/ 2797608 h 279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2797608">
                <a:moveTo>
                  <a:pt x="2602523" y="687454"/>
                </a:moveTo>
                <a:cubicBezTo>
                  <a:pt x="2127738" y="230254"/>
                  <a:pt x="1652954" y="-226946"/>
                  <a:pt x="1219200" y="124746"/>
                </a:cubicBezTo>
                <a:cubicBezTo>
                  <a:pt x="785446" y="476438"/>
                  <a:pt x="0" y="2797608"/>
                  <a:pt x="0" y="2797608"/>
                </a:cubicBezTo>
                <a:lnTo>
                  <a:pt x="0" y="2797608"/>
                </a:lnTo>
              </a:path>
            </a:pathLst>
          </a:custGeom>
          <a:noFill/>
          <a:ln w="2540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B10D26-713E-483E-84CE-CFEA08439382}"/>
              </a:ext>
            </a:extLst>
          </p:cNvPr>
          <p:cNvSpPr/>
          <p:nvPr/>
        </p:nvSpPr>
        <p:spPr>
          <a:xfrm>
            <a:off x="34301724" y="15544801"/>
            <a:ext cx="7971692" cy="468922"/>
          </a:xfrm>
          <a:custGeom>
            <a:avLst/>
            <a:gdLst>
              <a:gd name="connsiteX0" fmla="*/ 186892 w 8346153"/>
              <a:gd name="connsiteY0" fmla="*/ 52180 h 497657"/>
              <a:gd name="connsiteX1" fmla="*/ 397907 w 8346153"/>
              <a:gd name="connsiteY1" fmla="*/ 99072 h 497657"/>
              <a:gd name="connsiteX2" fmla="*/ 3727261 w 8346153"/>
              <a:gd name="connsiteY2" fmla="*/ 5287 h 497657"/>
              <a:gd name="connsiteX3" fmla="*/ 6634584 w 8346153"/>
              <a:gd name="connsiteY3" fmla="*/ 286641 h 497657"/>
              <a:gd name="connsiteX4" fmla="*/ 8346153 w 8346153"/>
              <a:gd name="connsiteY4" fmla="*/ 497657 h 497657"/>
              <a:gd name="connsiteX5" fmla="*/ 8346153 w 8346153"/>
              <a:gd name="connsiteY5" fmla="*/ 497657 h 497657"/>
              <a:gd name="connsiteX0" fmla="*/ 0 w 8159261"/>
              <a:gd name="connsiteY0" fmla="*/ 57960 h 503437"/>
              <a:gd name="connsiteX1" fmla="*/ 3540369 w 8159261"/>
              <a:gd name="connsiteY1" fmla="*/ 11067 h 503437"/>
              <a:gd name="connsiteX2" fmla="*/ 6447692 w 8159261"/>
              <a:gd name="connsiteY2" fmla="*/ 292421 h 503437"/>
              <a:gd name="connsiteX3" fmla="*/ 8159261 w 8159261"/>
              <a:gd name="connsiteY3" fmla="*/ 503437 h 503437"/>
              <a:gd name="connsiteX4" fmla="*/ 8159261 w 8159261"/>
              <a:gd name="connsiteY4" fmla="*/ 503437 h 503437"/>
              <a:gd name="connsiteX0" fmla="*/ 0 w 7971692"/>
              <a:gd name="connsiteY0" fmla="*/ 4548 h 543809"/>
              <a:gd name="connsiteX1" fmla="*/ 3352800 w 7971692"/>
              <a:gd name="connsiteY1" fmla="*/ 51439 h 543809"/>
              <a:gd name="connsiteX2" fmla="*/ 6260123 w 7971692"/>
              <a:gd name="connsiteY2" fmla="*/ 332793 h 543809"/>
              <a:gd name="connsiteX3" fmla="*/ 7971692 w 7971692"/>
              <a:gd name="connsiteY3" fmla="*/ 543809 h 543809"/>
              <a:gd name="connsiteX4" fmla="*/ 7971692 w 7971692"/>
              <a:gd name="connsiteY4" fmla="*/ 543809 h 5438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6260123 w 7971692"/>
              <a:gd name="connsiteY2" fmla="*/ 328245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4" fmla="*/ 7971692 w 7971692"/>
              <a:gd name="connsiteY4" fmla="*/ 539261 h 539261"/>
              <a:gd name="connsiteX0" fmla="*/ 0 w 8155325"/>
              <a:gd name="connsiteY0" fmla="*/ 0 h 552209"/>
              <a:gd name="connsiteX1" fmla="*/ 3305908 w 8155325"/>
              <a:gd name="connsiteY1" fmla="*/ 23444 h 552209"/>
              <a:gd name="connsiteX2" fmla="*/ 5955323 w 8155325"/>
              <a:gd name="connsiteY2" fmla="*/ 187568 h 552209"/>
              <a:gd name="connsiteX3" fmla="*/ 7971692 w 8155325"/>
              <a:gd name="connsiteY3" fmla="*/ 539261 h 552209"/>
              <a:gd name="connsiteX4" fmla="*/ 8088923 w 8155325"/>
              <a:gd name="connsiteY4" fmla="*/ 468923 h 552209"/>
              <a:gd name="connsiteX0" fmla="*/ 0 w 7971692"/>
              <a:gd name="connsiteY0" fmla="*/ 0 h 539261"/>
              <a:gd name="connsiteX1" fmla="*/ 3305908 w 7971692"/>
              <a:gd name="connsiteY1" fmla="*/ 23444 h 539261"/>
              <a:gd name="connsiteX2" fmla="*/ 5955323 w 7971692"/>
              <a:gd name="connsiteY2" fmla="*/ 187568 h 539261"/>
              <a:gd name="connsiteX3" fmla="*/ 7971692 w 7971692"/>
              <a:gd name="connsiteY3" fmla="*/ 539261 h 539261"/>
              <a:gd name="connsiteX0" fmla="*/ 0 w 7971692"/>
              <a:gd name="connsiteY0" fmla="*/ 0 h 468922"/>
              <a:gd name="connsiteX1" fmla="*/ 3305908 w 7971692"/>
              <a:gd name="connsiteY1" fmla="*/ 23444 h 468922"/>
              <a:gd name="connsiteX2" fmla="*/ 5955323 w 7971692"/>
              <a:gd name="connsiteY2" fmla="*/ 187568 h 468922"/>
              <a:gd name="connsiteX3" fmla="*/ 7971692 w 7971692"/>
              <a:gd name="connsiteY3" fmla="*/ 468922 h 4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2" h="468922">
                <a:moveTo>
                  <a:pt x="0" y="0"/>
                </a:moveTo>
                <a:lnTo>
                  <a:pt x="3305908" y="23444"/>
                </a:lnTo>
                <a:cubicBezTo>
                  <a:pt x="4298462" y="54705"/>
                  <a:pt x="5177692" y="113322"/>
                  <a:pt x="5955323" y="187568"/>
                </a:cubicBezTo>
                <a:cubicBezTo>
                  <a:pt x="6732954" y="261814"/>
                  <a:pt x="7616092" y="422030"/>
                  <a:pt x="7971692" y="468922"/>
                </a:cubicBezTo>
              </a:path>
            </a:pathLst>
          </a:cu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69FA5C-1090-4F94-A4CE-2C721FA49328}"/>
              </a:ext>
            </a:extLst>
          </p:cNvPr>
          <p:cNvCxnSpPr>
            <a:cxnSpLocks/>
          </p:cNvCxnSpPr>
          <p:nvPr/>
        </p:nvCxnSpPr>
        <p:spPr>
          <a:xfrm>
            <a:off x="26470708" y="11699631"/>
            <a:ext cx="0" cy="4079631"/>
          </a:xfrm>
          <a:prstGeom prst="straightConnector1">
            <a:avLst/>
          </a:prstGeom>
          <a:ln w="279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B5C90-D29E-4B68-8EDF-81D111A6094F}"/>
              </a:ext>
            </a:extLst>
          </p:cNvPr>
          <p:cNvCxnSpPr>
            <a:cxnSpLocks/>
          </p:cNvCxnSpPr>
          <p:nvPr/>
        </p:nvCxnSpPr>
        <p:spPr>
          <a:xfrm flipV="1">
            <a:off x="26470708" y="15587673"/>
            <a:ext cx="6386827" cy="191589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31E4CA-6CBB-449F-9475-360FC3D275F6}"/>
              </a:ext>
            </a:extLst>
          </p:cNvPr>
          <p:cNvCxnSpPr>
            <a:cxnSpLocks/>
          </p:cNvCxnSpPr>
          <p:nvPr/>
        </p:nvCxnSpPr>
        <p:spPr>
          <a:xfrm flipV="1">
            <a:off x="32790947" y="15671744"/>
            <a:ext cx="66588" cy="6919679"/>
          </a:xfrm>
          <a:prstGeom prst="straightConnector1">
            <a:avLst/>
          </a:prstGeom>
          <a:ln w="279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7EB933-4DFD-494C-8EE4-8051F70EE5C2}"/>
              </a:ext>
            </a:extLst>
          </p:cNvPr>
          <p:cNvCxnSpPr>
            <a:cxnSpLocks/>
          </p:cNvCxnSpPr>
          <p:nvPr/>
        </p:nvCxnSpPr>
        <p:spPr>
          <a:xfrm flipV="1">
            <a:off x="25948566" y="22591423"/>
            <a:ext cx="6908969" cy="198239"/>
          </a:xfrm>
          <a:prstGeom prst="straightConnector1">
            <a:avLst/>
          </a:prstGeom>
          <a:ln w="279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343DD-9737-4955-BA80-483EE6EF4F98}"/>
              </a:ext>
            </a:extLst>
          </p:cNvPr>
          <p:cNvSpPr/>
          <p:nvPr/>
        </p:nvSpPr>
        <p:spPr>
          <a:xfrm>
            <a:off x="33037289" y="15544801"/>
            <a:ext cx="1264436" cy="518465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431" h="284004">
                <a:moveTo>
                  <a:pt x="0" y="117230"/>
                </a:moveTo>
                <a:cubicBezTo>
                  <a:pt x="193431" y="209060"/>
                  <a:pt x="386862" y="300891"/>
                  <a:pt x="609600" y="281353"/>
                </a:cubicBezTo>
                <a:cubicBezTo>
                  <a:pt x="832338" y="261815"/>
                  <a:pt x="1180123" y="66431"/>
                  <a:pt x="1336431" y="0"/>
                </a:cubicBezTo>
              </a:path>
            </a:pathLst>
          </a:custGeom>
          <a:noFill/>
          <a:ln w="2540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1AC9EA3-076E-4029-AD84-2FA3409BF095}"/>
              </a:ext>
            </a:extLst>
          </p:cNvPr>
          <p:cNvSpPr/>
          <p:nvPr/>
        </p:nvSpPr>
        <p:spPr>
          <a:xfrm rot="16465582">
            <a:off x="40639526" y="19140584"/>
            <a:ext cx="1098991" cy="224718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336431"/>
              <a:gd name="connsiteY0" fmla="*/ 117230 h 165517"/>
              <a:gd name="connsiteX1" fmla="*/ 636065 w 1336431"/>
              <a:gd name="connsiteY1" fmla="*/ 125710 h 165517"/>
              <a:gd name="connsiteX2" fmla="*/ 1336431 w 1336431"/>
              <a:gd name="connsiteY2" fmla="*/ 0 h 165517"/>
              <a:gd name="connsiteX0" fmla="*/ 0 w 1496149"/>
              <a:gd name="connsiteY0" fmla="*/ 46347 h 129485"/>
              <a:gd name="connsiteX1" fmla="*/ 795783 w 1496149"/>
              <a:gd name="connsiteY1" fmla="*/ 125710 h 129485"/>
              <a:gd name="connsiteX2" fmla="*/ 1496149 w 1496149"/>
              <a:gd name="connsiteY2" fmla="*/ 0 h 129485"/>
              <a:gd name="connsiteX0" fmla="*/ 0 w 1433501"/>
              <a:gd name="connsiteY0" fmla="*/ 0 h 159502"/>
              <a:gd name="connsiteX1" fmla="*/ 733135 w 1433501"/>
              <a:gd name="connsiteY1" fmla="*/ 159167 h 159502"/>
              <a:gd name="connsiteX2" fmla="*/ 1433501 w 1433501"/>
              <a:gd name="connsiteY2" fmla="*/ 33457 h 159502"/>
              <a:gd name="connsiteX0" fmla="*/ 0 w 1433501"/>
              <a:gd name="connsiteY0" fmla="*/ 0 h 33457"/>
              <a:gd name="connsiteX1" fmla="*/ 1433501 w 1433501"/>
              <a:gd name="connsiteY1" fmla="*/ 33457 h 33457"/>
              <a:gd name="connsiteX0" fmla="*/ 0 w 1125383"/>
              <a:gd name="connsiteY0" fmla="*/ 198933 h 198933"/>
              <a:gd name="connsiteX1" fmla="*/ 1125383 w 1125383"/>
              <a:gd name="connsiteY1" fmla="*/ 0 h 198933"/>
              <a:gd name="connsiteX0" fmla="*/ 0 w 1161565"/>
              <a:gd name="connsiteY0" fmla="*/ 123095 h 123095"/>
              <a:gd name="connsiteX1" fmla="*/ 1161565 w 1161565"/>
              <a:gd name="connsiteY1" fmla="*/ 0 h 1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565" h="123095">
                <a:moveTo>
                  <a:pt x="0" y="123095"/>
                </a:moveTo>
                <a:lnTo>
                  <a:pt x="1161565" y="0"/>
                </a:lnTo>
              </a:path>
            </a:pathLst>
          </a:custGeom>
          <a:noFill/>
          <a:ln w="2540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C966F1-4501-4CF0-97B3-D4EC547E9CFA}"/>
              </a:ext>
            </a:extLst>
          </p:cNvPr>
          <p:cNvSpPr/>
          <p:nvPr/>
        </p:nvSpPr>
        <p:spPr>
          <a:xfrm>
            <a:off x="38624492" y="22459064"/>
            <a:ext cx="1358220" cy="1644222"/>
          </a:xfrm>
          <a:custGeom>
            <a:avLst/>
            <a:gdLst>
              <a:gd name="connsiteX0" fmla="*/ 0 w 1547446"/>
              <a:gd name="connsiteY0" fmla="*/ 234461 h 401235"/>
              <a:gd name="connsiteX1" fmla="*/ 609600 w 1547446"/>
              <a:gd name="connsiteY1" fmla="*/ 398584 h 401235"/>
              <a:gd name="connsiteX2" fmla="*/ 1336431 w 1547446"/>
              <a:gd name="connsiteY2" fmla="*/ 117231 h 401235"/>
              <a:gd name="connsiteX3" fmla="*/ 1547446 w 1547446"/>
              <a:gd name="connsiteY3" fmla="*/ 0 h 401235"/>
              <a:gd name="connsiteX0" fmla="*/ 0 w 1336431"/>
              <a:gd name="connsiteY0" fmla="*/ 117230 h 284004"/>
              <a:gd name="connsiteX1" fmla="*/ 609600 w 1336431"/>
              <a:gd name="connsiteY1" fmla="*/ 281353 h 284004"/>
              <a:gd name="connsiteX2" fmla="*/ 1336431 w 1336431"/>
              <a:gd name="connsiteY2" fmla="*/ 0 h 284004"/>
              <a:gd name="connsiteX0" fmla="*/ 0 w 1509899"/>
              <a:gd name="connsiteY0" fmla="*/ 733708 h 746671"/>
              <a:gd name="connsiteX1" fmla="*/ 783068 w 1509899"/>
              <a:gd name="connsiteY1" fmla="*/ 281353 h 746671"/>
              <a:gd name="connsiteX2" fmla="*/ 1509899 w 1509899"/>
              <a:gd name="connsiteY2" fmla="*/ 0 h 746671"/>
              <a:gd name="connsiteX0" fmla="*/ 0 w 1509899"/>
              <a:gd name="connsiteY0" fmla="*/ 733708 h 733708"/>
              <a:gd name="connsiteX1" fmla="*/ 783068 w 1509899"/>
              <a:gd name="connsiteY1" fmla="*/ 281353 h 733708"/>
              <a:gd name="connsiteX2" fmla="*/ 1509899 w 1509899"/>
              <a:gd name="connsiteY2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09899"/>
              <a:gd name="connsiteY0" fmla="*/ 733708 h 733708"/>
              <a:gd name="connsiteX1" fmla="*/ 1509899 w 1509899"/>
              <a:gd name="connsiteY1" fmla="*/ 0 h 733708"/>
              <a:gd name="connsiteX0" fmla="*/ 0 w 1584242"/>
              <a:gd name="connsiteY0" fmla="*/ 836454 h 836454"/>
              <a:gd name="connsiteX1" fmla="*/ 1584242 w 1584242"/>
              <a:gd name="connsiteY1" fmla="*/ 0 h 836454"/>
              <a:gd name="connsiteX0" fmla="*/ 0 w 1435555"/>
              <a:gd name="connsiteY0" fmla="*/ 900670 h 900670"/>
              <a:gd name="connsiteX1" fmla="*/ 1435555 w 1435555"/>
              <a:gd name="connsiteY1" fmla="*/ 0 h 900670"/>
              <a:gd name="connsiteX0" fmla="*/ 0 w 1435555"/>
              <a:gd name="connsiteY0" fmla="*/ 900670 h 900670"/>
              <a:gd name="connsiteX1" fmla="*/ 1435555 w 1435555"/>
              <a:gd name="connsiteY1" fmla="*/ 0 h 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555" h="900670">
                <a:moveTo>
                  <a:pt x="0" y="900670"/>
                </a:moveTo>
                <a:cubicBezTo>
                  <a:pt x="379395" y="322175"/>
                  <a:pt x="1155285" y="591338"/>
                  <a:pt x="1435555" y="0"/>
                </a:cubicBezTo>
              </a:path>
            </a:pathLst>
          </a:custGeom>
          <a:noFill/>
          <a:ln w="2540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7204-7776-43D8-974A-BF3F01FDA01F}"/>
              </a:ext>
            </a:extLst>
          </p:cNvPr>
          <p:cNvSpPr txBox="1"/>
          <p:nvPr/>
        </p:nvSpPr>
        <p:spPr>
          <a:xfrm>
            <a:off x="24766101" y="1534824"/>
            <a:ext cx="21905787" cy="5201424"/>
          </a:xfrm>
          <a:prstGeom prst="rect">
            <a:avLst/>
          </a:prstGeom>
          <a:solidFill>
            <a:schemeClr val="accent6">
              <a:lumMod val="5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/>
              <a:t>Front Yard </a:t>
            </a:r>
            <a:br>
              <a:rPr lang="en-US" sz="16600" b="1" dirty="0"/>
            </a:br>
            <a:r>
              <a:rPr lang="en-US" sz="16600" b="1" dirty="0"/>
              <a:t>Rain-Garden Design</a:t>
            </a:r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7A8ACC63-5D30-40E4-BFF6-D36171E3F925}"/>
              </a:ext>
            </a:extLst>
          </p:cNvPr>
          <p:cNvSpPr/>
          <p:nvPr/>
        </p:nvSpPr>
        <p:spPr>
          <a:xfrm rot="5400000">
            <a:off x="24378233" y="12133556"/>
            <a:ext cx="994414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3E276F42-6601-4C43-88AE-5DAC1E672952}"/>
              </a:ext>
            </a:extLst>
          </p:cNvPr>
          <p:cNvSpPr/>
          <p:nvPr/>
        </p:nvSpPr>
        <p:spPr>
          <a:xfrm>
            <a:off x="28373554" y="15896086"/>
            <a:ext cx="994414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53544666-EDA5-4457-B7D7-69FEED2BF55B}"/>
              </a:ext>
            </a:extLst>
          </p:cNvPr>
          <p:cNvSpPr/>
          <p:nvPr/>
        </p:nvSpPr>
        <p:spPr>
          <a:xfrm rot="10800000" flipH="1">
            <a:off x="27383785" y="19619865"/>
            <a:ext cx="87685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439A2F40-DB91-45A7-BF02-C31EBDEF2582}"/>
              </a:ext>
            </a:extLst>
          </p:cNvPr>
          <p:cNvSpPr/>
          <p:nvPr/>
        </p:nvSpPr>
        <p:spPr>
          <a:xfrm rot="5400000" flipH="1">
            <a:off x="30659052" y="17313553"/>
            <a:ext cx="876858" cy="28667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0FC991A-9438-4CB7-8BE0-2E0FD0D677FD}"/>
              </a:ext>
            </a:extLst>
          </p:cNvPr>
          <p:cNvCxnSpPr>
            <a:cxnSpLocks/>
          </p:cNvCxnSpPr>
          <p:nvPr/>
        </p:nvCxnSpPr>
        <p:spPr>
          <a:xfrm flipV="1">
            <a:off x="23030483" y="16063266"/>
            <a:ext cx="3186238" cy="2831749"/>
          </a:xfrm>
          <a:prstGeom prst="straightConnector1">
            <a:avLst/>
          </a:prstGeom>
          <a:ln w="165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AFE36BB-E89C-4529-B390-56FB9918653A}"/>
              </a:ext>
            </a:extLst>
          </p:cNvPr>
          <p:cNvCxnSpPr>
            <a:cxnSpLocks/>
          </p:cNvCxnSpPr>
          <p:nvPr/>
        </p:nvCxnSpPr>
        <p:spPr>
          <a:xfrm>
            <a:off x="23012040" y="19619865"/>
            <a:ext cx="2857031" cy="2750291"/>
          </a:xfrm>
          <a:prstGeom prst="straightConnector1">
            <a:avLst/>
          </a:prstGeom>
          <a:ln w="165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1D34D2-EE50-43AA-83EB-7D958DD17301}"/>
              </a:ext>
            </a:extLst>
          </p:cNvPr>
          <p:cNvCxnSpPr>
            <a:cxnSpLocks/>
          </p:cNvCxnSpPr>
          <p:nvPr/>
        </p:nvCxnSpPr>
        <p:spPr>
          <a:xfrm>
            <a:off x="22555200" y="11699631"/>
            <a:ext cx="0" cy="10670525"/>
          </a:xfrm>
          <a:prstGeom prst="line">
            <a:avLst/>
          </a:prstGeom>
          <a:ln w="152400"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4470F5F-5E0A-43E4-9CEE-F2FF5029DE25}"/>
              </a:ext>
            </a:extLst>
          </p:cNvPr>
          <p:cNvGrpSpPr/>
          <p:nvPr/>
        </p:nvGrpSpPr>
        <p:grpSpPr>
          <a:xfrm>
            <a:off x="19230922" y="11699631"/>
            <a:ext cx="8564655" cy="11313917"/>
            <a:chOff x="19230922" y="11699631"/>
            <a:chExt cx="8564655" cy="113139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F2594D9-11BC-424D-BA7C-B4061EB29C96}"/>
                </a:ext>
              </a:extLst>
            </p:cNvPr>
            <p:cNvCxnSpPr>
              <a:cxnSpLocks/>
            </p:cNvCxnSpPr>
            <p:nvPr/>
          </p:nvCxnSpPr>
          <p:spPr>
            <a:xfrm>
              <a:off x="22555200" y="11699631"/>
              <a:ext cx="92169" cy="11313917"/>
            </a:xfrm>
            <a:prstGeom prst="line">
              <a:avLst/>
            </a:prstGeom>
            <a:ln w="152400">
              <a:solidFill>
                <a:schemeClr val="bg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4EEBC4-193A-4F30-BB60-8ACF94F39981}"/>
                </a:ext>
              </a:extLst>
            </p:cNvPr>
            <p:cNvSpPr txBox="1"/>
            <p:nvPr/>
          </p:nvSpPr>
          <p:spPr>
            <a:xfrm>
              <a:off x="21095465" y="16926952"/>
              <a:ext cx="3103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Ridgeline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FDF25DA-210E-4B36-9B99-C415A1A44954}"/>
                </a:ext>
              </a:extLst>
            </p:cNvPr>
            <p:cNvSpPr txBox="1"/>
            <p:nvPr/>
          </p:nvSpPr>
          <p:spPr>
            <a:xfrm>
              <a:off x="19230922" y="15041401"/>
              <a:ext cx="3103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700 </a:t>
              </a:r>
              <a:r>
                <a:rPr lang="en-US" sz="5400" b="1" dirty="0" err="1">
                  <a:solidFill>
                    <a:schemeClr val="bg1"/>
                  </a:solidFill>
                </a:rPr>
                <a:t>sq.ft</a:t>
              </a:r>
              <a:r>
                <a:rPr lang="en-US" sz="54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35869B-8C95-4E53-89C1-02F957A9209F}"/>
                </a:ext>
              </a:extLst>
            </p:cNvPr>
            <p:cNvSpPr txBox="1"/>
            <p:nvPr/>
          </p:nvSpPr>
          <p:spPr>
            <a:xfrm>
              <a:off x="24372639" y="18630464"/>
              <a:ext cx="3422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1300 </a:t>
              </a:r>
              <a:r>
                <a:rPr lang="en-US" sz="5400" b="1" dirty="0" err="1">
                  <a:solidFill>
                    <a:schemeClr val="bg1"/>
                  </a:solidFill>
                </a:rPr>
                <a:t>sq.ft</a:t>
              </a:r>
              <a:r>
                <a:rPr lang="en-US" sz="54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FD7E272-C958-4F6F-A38A-940A296EED75}"/>
              </a:ext>
            </a:extLst>
          </p:cNvPr>
          <p:cNvGrpSpPr/>
          <p:nvPr/>
        </p:nvGrpSpPr>
        <p:grpSpPr>
          <a:xfrm>
            <a:off x="4977050" y="18299981"/>
            <a:ext cx="4772972" cy="4645811"/>
            <a:chOff x="4977050" y="18299981"/>
            <a:chExt cx="4772972" cy="4645811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F454573-EB08-4112-9882-DBB5FAC4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1738">
              <a:off x="5185642" y="18381412"/>
              <a:ext cx="4572000" cy="455676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BAB02BE-A936-43F9-9D73-B33C4258D145}"/>
                </a:ext>
              </a:extLst>
            </p:cNvPr>
            <p:cNvSpPr txBox="1"/>
            <p:nvPr/>
          </p:nvSpPr>
          <p:spPr>
            <a:xfrm rot="18574530">
              <a:off x="4599520" y="18677511"/>
              <a:ext cx="17707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049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8690</TotalTime>
  <Words>1007</Words>
  <Application>Microsoft Office PowerPoint</Application>
  <PresentationFormat>Custom</PresentationFormat>
  <Paragraphs>391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Office Theme</vt:lpstr>
      <vt:lpstr>The Home of Midwest Permaculture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Home of Midwest Permaculture</dc:title>
  <dc:creator>Bill Wilson</dc:creator>
  <cp:lastModifiedBy>Bill Wilson</cp:lastModifiedBy>
  <cp:revision>135</cp:revision>
  <dcterms:created xsi:type="dcterms:W3CDTF">2017-07-25T19:16:56Z</dcterms:created>
  <dcterms:modified xsi:type="dcterms:W3CDTF">2021-09-09T16:02:06Z</dcterms:modified>
</cp:coreProperties>
</file>