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2801600" cx="201168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0" roundtripDataSignature="AMtx7mjybXzfTi3UFanmn7P04n8LHqpA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735013" y="685800"/>
            <a:ext cx="53879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735013" y="685800"/>
            <a:ext cx="53879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735013" y="685800"/>
            <a:ext cx="53879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735013" y="685800"/>
            <a:ext cx="53879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2514600" y="2095078"/>
            <a:ext cx="15087600" cy="44568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Calibri"/>
              <a:buNone/>
              <a:defRPr sz="9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2514600" y="6723804"/>
            <a:ext cx="15087600" cy="3090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chemeClr val="dk1"/>
              </a:buClr>
              <a:buSzPts val="3960"/>
              <a:buNone/>
              <a:defRPr sz="3959"/>
            </a:lvl1pPr>
            <a:lvl2pPr lvl="1" algn="ctr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2pPr>
            <a:lvl3pPr lvl="2" algn="ctr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970"/>
              <a:buNone/>
              <a:defRPr sz="2970"/>
            </a:lvl3pPr>
            <a:lvl4pPr lvl="3" algn="ctr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/>
            </a:lvl4pPr>
            <a:lvl5pPr lvl="4" algn="ctr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/>
            </a:lvl5pPr>
            <a:lvl6pPr lvl="5" algn="ctr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/>
            </a:lvl6pPr>
            <a:lvl7pPr lvl="6" algn="ctr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/>
            </a:lvl7pPr>
            <a:lvl8pPr lvl="7" algn="ctr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/>
            </a:lvl8pPr>
            <a:lvl9pPr lvl="8" algn="ctr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1383030" y="11865187"/>
            <a:ext cx="4526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6663690" y="11865187"/>
            <a:ext cx="678942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14207491" y="11865187"/>
            <a:ext cx="4526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1383030" y="681568"/>
            <a:ext cx="17350739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5997152" y="-1206288"/>
            <a:ext cx="8122498" cy="17350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1383030" y="11865187"/>
            <a:ext cx="4526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6663690" y="11865187"/>
            <a:ext cx="678942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14207491" y="11865187"/>
            <a:ext cx="4526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11140546" y="3937106"/>
            <a:ext cx="10848764" cy="4337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2339446" y="-274848"/>
            <a:ext cx="10848764" cy="12761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1383030" y="11865187"/>
            <a:ext cx="4526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6663690" y="11865187"/>
            <a:ext cx="678942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14207491" y="11865187"/>
            <a:ext cx="4526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idx="10" type="dt"/>
          </p:nvPr>
        </p:nvSpPr>
        <p:spPr>
          <a:xfrm>
            <a:off x="1383030" y="11865187"/>
            <a:ext cx="4526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6663690" y="11865187"/>
            <a:ext cx="678942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14207491" y="11865187"/>
            <a:ext cx="4526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1383030" y="681568"/>
            <a:ext cx="17350739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1383030" y="3407833"/>
            <a:ext cx="17350739" cy="812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1383030" y="11865187"/>
            <a:ext cx="4526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6663690" y="11865187"/>
            <a:ext cx="678942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14207491" y="11865187"/>
            <a:ext cx="4526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1372553" y="3191512"/>
            <a:ext cx="17350739" cy="53251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Calibri"/>
              <a:buNone/>
              <a:defRPr sz="9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1372553" y="8566999"/>
            <a:ext cx="17350739" cy="2800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888888"/>
              </a:buClr>
              <a:buSzPts val="3960"/>
              <a:buNone/>
              <a:defRPr sz="3959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  <a:defRPr sz="33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rgbClr val="888888"/>
              </a:buClr>
              <a:buSzPts val="2970"/>
              <a:buNone/>
              <a:defRPr sz="297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rgbClr val="888888"/>
              </a:buClr>
              <a:buSzPts val="2640"/>
              <a:buNone/>
              <a:defRPr sz="264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rgbClr val="888888"/>
              </a:buClr>
              <a:buSzPts val="2640"/>
              <a:buNone/>
              <a:defRPr sz="264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rgbClr val="888888"/>
              </a:buClr>
              <a:buSzPts val="2640"/>
              <a:buNone/>
              <a:defRPr sz="264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rgbClr val="888888"/>
              </a:buClr>
              <a:buSzPts val="2640"/>
              <a:buNone/>
              <a:defRPr sz="264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rgbClr val="888888"/>
              </a:buClr>
              <a:buSzPts val="2640"/>
              <a:buNone/>
              <a:defRPr sz="264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rgbClr val="888888"/>
              </a:buClr>
              <a:buSzPts val="2640"/>
              <a:buNone/>
              <a:defRPr sz="264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1383030" y="11865187"/>
            <a:ext cx="4526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6663690" y="11865187"/>
            <a:ext cx="678942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14207491" y="11865187"/>
            <a:ext cx="4526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1383030" y="681568"/>
            <a:ext cx="17350739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1383030" y="3407833"/>
            <a:ext cx="8549640" cy="812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10184130" y="3407833"/>
            <a:ext cx="8549640" cy="812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1383030" y="11865187"/>
            <a:ext cx="4526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6663690" y="11865187"/>
            <a:ext cx="678942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14207491" y="11865187"/>
            <a:ext cx="4526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1385650" y="681568"/>
            <a:ext cx="17350739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1385651" y="3138171"/>
            <a:ext cx="8510349" cy="15379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chemeClr val="dk1"/>
              </a:buClr>
              <a:buSzPts val="3960"/>
              <a:buNone/>
              <a:defRPr b="1" sz="3959"/>
            </a:lvl1pPr>
            <a:lvl2pPr indent="-228600" lvl="1" marL="9144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b="1" sz="3300"/>
            </a:lvl2pPr>
            <a:lvl3pPr indent="-228600" lvl="2" marL="1371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970"/>
              <a:buNone/>
              <a:defRPr b="1" sz="2970"/>
            </a:lvl3pPr>
            <a:lvl4pPr indent="-228600" lvl="3" marL="18288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1" sz="2640"/>
            </a:lvl4pPr>
            <a:lvl5pPr indent="-228600" lvl="4" marL="22860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1" sz="2640"/>
            </a:lvl5pPr>
            <a:lvl6pPr indent="-228600" lvl="5" marL="27432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1" sz="2640"/>
            </a:lvl6pPr>
            <a:lvl7pPr indent="-228600" lvl="6" marL="32004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1" sz="2640"/>
            </a:lvl7pPr>
            <a:lvl8pPr indent="-228600" lvl="7" marL="3657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1" sz="2640"/>
            </a:lvl8pPr>
            <a:lvl9pPr indent="-228600" lvl="8" marL="41148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1" sz="264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1385651" y="4676140"/>
            <a:ext cx="8510349" cy="6877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10184130" y="3138171"/>
            <a:ext cx="8552260" cy="15379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chemeClr val="dk1"/>
              </a:buClr>
              <a:buSzPts val="3960"/>
              <a:buNone/>
              <a:defRPr b="1" sz="3959"/>
            </a:lvl1pPr>
            <a:lvl2pPr indent="-228600" lvl="1" marL="9144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b="1" sz="3300"/>
            </a:lvl2pPr>
            <a:lvl3pPr indent="-228600" lvl="2" marL="1371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970"/>
              <a:buNone/>
              <a:defRPr b="1" sz="2970"/>
            </a:lvl3pPr>
            <a:lvl4pPr indent="-228600" lvl="3" marL="18288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1" sz="2640"/>
            </a:lvl4pPr>
            <a:lvl5pPr indent="-228600" lvl="4" marL="22860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1" sz="2640"/>
            </a:lvl5pPr>
            <a:lvl6pPr indent="-228600" lvl="5" marL="27432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1" sz="2640"/>
            </a:lvl6pPr>
            <a:lvl7pPr indent="-228600" lvl="6" marL="32004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1" sz="2640"/>
            </a:lvl7pPr>
            <a:lvl8pPr indent="-228600" lvl="7" marL="3657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1" sz="2640"/>
            </a:lvl8pPr>
            <a:lvl9pPr indent="-228600" lvl="8" marL="41148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1" sz="264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10184130" y="4676140"/>
            <a:ext cx="8552260" cy="6877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1383030" y="11865187"/>
            <a:ext cx="4526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6663690" y="11865187"/>
            <a:ext cx="678942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14207491" y="11865187"/>
            <a:ext cx="4526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1383030" y="681568"/>
            <a:ext cx="17350739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1383030" y="11865187"/>
            <a:ext cx="4526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6663690" y="11865187"/>
            <a:ext cx="678942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14207491" y="11865187"/>
            <a:ext cx="4526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1385651" y="853440"/>
            <a:ext cx="6488191" cy="2987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80"/>
              <a:buFont typeface="Calibri"/>
              <a:buNone/>
              <a:defRPr sz="528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8552260" y="1843194"/>
            <a:ext cx="10184130" cy="9097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63880" lvl="0" marL="45720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chemeClr val="dk1"/>
              </a:buClr>
              <a:buSzPts val="5280"/>
              <a:buChar char="•"/>
              <a:defRPr sz="5280"/>
            </a:lvl1pPr>
            <a:lvl2pPr indent="-521969" lvl="1" marL="9144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4620"/>
              <a:buChar char="•"/>
              <a:defRPr sz="4620"/>
            </a:lvl2pPr>
            <a:lvl3pPr indent="-480060" lvl="2" marL="1371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3960"/>
              <a:buChar char="•"/>
              <a:defRPr sz="3959"/>
            </a:lvl3pPr>
            <a:lvl4pPr indent="-438150" lvl="3" marL="18288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4pPr>
            <a:lvl5pPr indent="-438150" lvl="4" marL="22860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5pPr>
            <a:lvl6pPr indent="-438150" lvl="5" marL="27432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6pPr>
            <a:lvl7pPr indent="-438150" lvl="6" marL="32004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7pPr>
            <a:lvl8pPr indent="-438150" lvl="7" marL="3657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8pPr>
            <a:lvl9pPr indent="-438150" lvl="8" marL="41148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1385651" y="3840480"/>
            <a:ext cx="6488191" cy="7114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/>
            </a:lvl1pPr>
            <a:lvl2pPr indent="-228600" lvl="1" marL="9144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10"/>
              <a:buNone/>
              <a:defRPr sz="2310"/>
            </a:lvl2pPr>
            <a:lvl3pPr indent="-228600" lvl="2" marL="1371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979"/>
            </a:lvl3pPr>
            <a:lvl4pPr indent="-228600" lvl="3" marL="18288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650"/>
            </a:lvl4pPr>
            <a:lvl5pPr indent="-228600" lvl="4" marL="22860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650"/>
            </a:lvl5pPr>
            <a:lvl6pPr indent="-228600" lvl="5" marL="27432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650"/>
            </a:lvl6pPr>
            <a:lvl7pPr indent="-228600" lvl="6" marL="32004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650"/>
            </a:lvl7pPr>
            <a:lvl8pPr indent="-228600" lvl="7" marL="3657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650"/>
            </a:lvl8pPr>
            <a:lvl9pPr indent="-228600" lvl="8" marL="41148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65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1383030" y="11865187"/>
            <a:ext cx="4526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6663690" y="11865187"/>
            <a:ext cx="678942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14207491" y="11865187"/>
            <a:ext cx="4526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1385651" y="853440"/>
            <a:ext cx="6488191" cy="2987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80"/>
              <a:buFont typeface="Calibri"/>
              <a:buNone/>
              <a:defRPr sz="528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8552260" y="1843194"/>
            <a:ext cx="10184130" cy="909743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1385651" y="3840480"/>
            <a:ext cx="6488191" cy="7114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/>
            </a:lvl1pPr>
            <a:lvl2pPr indent="-228600" lvl="1" marL="9144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10"/>
              <a:buNone/>
              <a:defRPr sz="2310"/>
            </a:lvl2pPr>
            <a:lvl3pPr indent="-228600" lvl="2" marL="1371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979"/>
            </a:lvl3pPr>
            <a:lvl4pPr indent="-228600" lvl="3" marL="18288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650"/>
            </a:lvl4pPr>
            <a:lvl5pPr indent="-228600" lvl="4" marL="22860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650"/>
            </a:lvl5pPr>
            <a:lvl6pPr indent="-228600" lvl="5" marL="27432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650"/>
            </a:lvl6pPr>
            <a:lvl7pPr indent="-228600" lvl="6" marL="32004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650"/>
            </a:lvl7pPr>
            <a:lvl8pPr indent="-228600" lvl="7" marL="3657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650"/>
            </a:lvl8pPr>
            <a:lvl9pPr indent="-228600" lvl="8" marL="41148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65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1383030" y="11865187"/>
            <a:ext cx="4526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6663690" y="11865187"/>
            <a:ext cx="678942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14207491" y="11865187"/>
            <a:ext cx="4526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1383030" y="681568"/>
            <a:ext cx="17350739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60"/>
              <a:buFont typeface="Calibri"/>
              <a:buNone/>
              <a:defRPr b="0" i="0" sz="72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1383030" y="3407833"/>
            <a:ext cx="17350739" cy="812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21969" lvl="0" marL="457200" marR="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Arial"/>
              <a:buChar char="•"/>
              <a:defRPr b="0" i="0" sz="46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0060" lvl="1" marL="914400" marR="0" rtl="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3960"/>
              <a:buFont typeface="Arial"/>
              <a:buChar char="•"/>
              <a:defRPr b="0" i="0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7194" lvl="3" marL="1828800" marR="0" rtl="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970"/>
              <a:buFont typeface="Arial"/>
              <a:buChar char="•"/>
              <a:defRPr b="0" i="0" sz="29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7195" lvl="4" marL="2286000" marR="0" rtl="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970"/>
              <a:buFont typeface="Arial"/>
              <a:buChar char="•"/>
              <a:defRPr b="0" i="0" sz="29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17195" lvl="5" marL="2743200" marR="0" rtl="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970"/>
              <a:buFont typeface="Arial"/>
              <a:buChar char="•"/>
              <a:defRPr b="0" i="0" sz="29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17195" lvl="6" marL="3200400" marR="0" rtl="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970"/>
              <a:buFont typeface="Arial"/>
              <a:buChar char="•"/>
              <a:defRPr b="0" i="0" sz="29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17195" lvl="7" marL="3657600" marR="0" rtl="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970"/>
              <a:buFont typeface="Arial"/>
              <a:buChar char="•"/>
              <a:defRPr b="0" i="0" sz="29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17195" lvl="8" marL="4114800" marR="0" rtl="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970"/>
              <a:buFont typeface="Arial"/>
              <a:buChar char="•"/>
              <a:defRPr b="0" i="0" sz="29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1383030" y="11865187"/>
            <a:ext cx="4526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6663690" y="11865187"/>
            <a:ext cx="678942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14207491" y="11865187"/>
            <a:ext cx="4526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9"/>
              <a:buFont typeface="Arial"/>
              <a:buNone/>
              <a:defRPr b="0" i="0" sz="19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3.png"/><Relationship Id="rId15" Type="http://schemas.openxmlformats.org/officeDocument/2006/relationships/image" Target="../media/image15.png"/><Relationship Id="rId14" Type="http://schemas.openxmlformats.org/officeDocument/2006/relationships/image" Target="../media/image11.png"/><Relationship Id="rId17" Type="http://schemas.openxmlformats.org/officeDocument/2006/relationships/image" Target="../media/image17.png"/><Relationship Id="rId16" Type="http://schemas.openxmlformats.org/officeDocument/2006/relationships/image" Target="../media/image4.png"/><Relationship Id="rId5" Type="http://schemas.openxmlformats.org/officeDocument/2006/relationships/image" Target="../media/image13.png"/><Relationship Id="rId19" Type="http://schemas.openxmlformats.org/officeDocument/2006/relationships/image" Target="../media/image10.png"/><Relationship Id="rId6" Type="http://schemas.openxmlformats.org/officeDocument/2006/relationships/image" Target="../media/image19.png"/><Relationship Id="rId18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2.jpg"/><Relationship Id="rId5" Type="http://schemas.openxmlformats.org/officeDocument/2006/relationships/image" Target="../media/image28.png"/><Relationship Id="rId6" Type="http://schemas.openxmlformats.org/officeDocument/2006/relationships/image" Target="../media/image20.jpg"/><Relationship Id="rId7" Type="http://schemas.openxmlformats.org/officeDocument/2006/relationships/image" Target="../media/image27.jp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37.png"/><Relationship Id="rId11" Type="http://schemas.openxmlformats.org/officeDocument/2006/relationships/image" Target="../media/image26.png"/><Relationship Id="rId22" Type="http://schemas.openxmlformats.org/officeDocument/2006/relationships/image" Target="../media/image39.jpg"/><Relationship Id="rId10" Type="http://schemas.openxmlformats.org/officeDocument/2006/relationships/image" Target="../media/image29.png"/><Relationship Id="rId21" Type="http://schemas.openxmlformats.org/officeDocument/2006/relationships/image" Target="../media/image44.png"/><Relationship Id="rId13" Type="http://schemas.openxmlformats.org/officeDocument/2006/relationships/image" Target="../media/image31.png"/><Relationship Id="rId12" Type="http://schemas.openxmlformats.org/officeDocument/2006/relationships/image" Target="../media/image33.jpg"/><Relationship Id="rId23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1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5" Type="http://schemas.openxmlformats.org/officeDocument/2006/relationships/image" Target="../media/image38.png"/><Relationship Id="rId14" Type="http://schemas.openxmlformats.org/officeDocument/2006/relationships/image" Target="../media/image34.png"/><Relationship Id="rId17" Type="http://schemas.openxmlformats.org/officeDocument/2006/relationships/image" Target="../media/image42.png"/><Relationship Id="rId16" Type="http://schemas.openxmlformats.org/officeDocument/2006/relationships/image" Target="../media/image35.png"/><Relationship Id="rId5" Type="http://schemas.openxmlformats.org/officeDocument/2006/relationships/image" Target="../media/image22.png"/><Relationship Id="rId19" Type="http://schemas.openxmlformats.org/officeDocument/2006/relationships/image" Target="../media/image43.png"/><Relationship Id="rId6" Type="http://schemas.openxmlformats.org/officeDocument/2006/relationships/image" Target="../media/image23.png"/><Relationship Id="rId18" Type="http://schemas.openxmlformats.org/officeDocument/2006/relationships/image" Target="../media/image36.png"/><Relationship Id="rId7" Type="http://schemas.openxmlformats.org/officeDocument/2006/relationships/image" Target="../media/image30.png"/><Relationship Id="rId8" Type="http://schemas.openxmlformats.org/officeDocument/2006/relationships/image" Target="../media/image32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54.jpg"/><Relationship Id="rId10" Type="http://schemas.openxmlformats.org/officeDocument/2006/relationships/image" Target="../media/image51.jpg"/><Relationship Id="rId13" Type="http://schemas.openxmlformats.org/officeDocument/2006/relationships/image" Target="../media/image55.jpg"/><Relationship Id="rId1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8.jpg"/><Relationship Id="rId4" Type="http://schemas.openxmlformats.org/officeDocument/2006/relationships/image" Target="../media/image47.png"/><Relationship Id="rId9" Type="http://schemas.openxmlformats.org/officeDocument/2006/relationships/image" Target="../media/image23.png"/><Relationship Id="rId14" Type="http://schemas.openxmlformats.org/officeDocument/2006/relationships/image" Target="../media/image52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9.png"/><Relationship Id="rId8" Type="http://schemas.openxmlformats.org/officeDocument/2006/relationships/image" Target="../media/image5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2853489" y="672435"/>
            <a:ext cx="15087600" cy="445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Calibri"/>
              <a:buNone/>
            </a:pPr>
            <a:r>
              <a:rPr lang="en-US"/>
              <a:t>PowerPoint Graphic Palette</a:t>
            </a:r>
            <a:br>
              <a:rPr lang="en-US"/>
            </a:br>
            <a:r>
              <a:rPr b="1" lang="en-US" sz="8213"/>
              <a:t>Midwest Permaculture Students</a:t>
            </a:r>
            <a:endParaRPr b="1"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862889" y="5653425"/>
            <a:ext cx="17068800" cy="3090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Here are most of the Images that I use. </a:t>
            </a:r>
            <a:br>
              <a:rPr lang="en-US" sz="4400"/>
            </a:br>
            <a:r>
              <a:rPr lang="en-US" sz="4400"/>
              <a:t>All are vector files so they should stay clear and sharp </a:t>
            </a:r>
            <a:br>
              <a:rPr lang="en-US" sz="4400"/>
            </a:br>
            <a:r>
              <a:rPr lang="en-US" sz="4400"/>
              <a:t>regardless of how large or small you make them.</a:t>
            </a:r>
            <a:endParaRPr sz="4400"/>
          </a:p>
          <a:p>
            <a:pPr indent="0" lvl="0" marL="0" rtl="0" algn="ctr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  <a:p>
            <a:pPr indent="0" lvl="0" marL="0" rtl="0" algn="ctr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  <a:p>
            <a:pPr indent="0" lvl="0" marL="0" rtl="0" algn="r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chemeClr val="dk1"/>
              </a:buClr>
              <a:buSzPts val="4205"/>
              <a:buNone/>
            </a:pPr>
            <a:r>
              <a:rPr lang="en-US" sz="4400"/>
              <a:t>Bill Wilson – Midwest Permaculture</a:t>
            </a:r>
            <a:endParaRPr sz="4400"/>
          </a:p>
        </p:txBody>
      </p:sp>
      <p:pic>
        <p:nvPicPr>
          <p:cNvPr descr="Logo&#10;&#10;Description automatically generated with low confidence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0040" y="7892716"/>
            <a:ext cx="4236449" cy="423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11345643" y="8209815"/>
            <a:ext cx="419384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Transparent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9426804" y="3216022"/>
            <a:ext cx="3750610" cy="2558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27"/>
              <a:buFont typeface="Arial"/>
              <a:buNone/>
            </a:pPr>
            <a:r>
              <a:rPr b="1" i="0" lang="en-US" sz="522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Vector Files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 copy and paste into your designs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2148" y="3990789"/>
            <a:ext cx="2107122" cy="2013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9062" y="6635703"/>
            <a:ext cx="2334923" cy="2318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0271" y="1432355"/>
            <a:ext cx="2095249" cy="2288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ill\Pictures\clip art\Capture2.JPG" id="96" name="Google Shape;9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37942" y="3170278"/>
            <a:ext cx="2377767" cy="245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87382" y="9777957"/>
            <a:ext cx="2245572" cy="26023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ill\Pictures\clip art\Capture3.JPG" id="98" name="Google Shape;98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43941" y="9777957"/>
            <a:ext cx="2579169" cy="2500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5527" y="9893012"/>
            <a:ext cx="2267100" cy="22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50282" y="7321393"/>
            <a:ext cx="2104786" cy="208359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5615274" y="5791606"/>
            <a:ext cx="236665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7314519" y="10100301"/>
            <a:ext cx="1908200" cy="1410681"/>
          </a:xfrm>
          <a:prstGeom prst="cloud">
            <a:avLst/>
          </a:prstGeom>
          <a:gradFill>
            <a:gsLst>
              <a:gs pos="0">
                <a:srgbClr val="FFFFFF">
                  <a:alpha val="65490"/>
                </a:srgbClr>
              </a:gs>
              <a:gs pos="35000">
                <a:srgbClr val="FFFFFF">
                  <a:alpha val="53333"/>
                </a:srgbClr>
              </a:gs>
              <a:gs pos="100000">
                <a:srgbClr val="FFC000">
                  <a:alpha val="47450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Flower Bed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6827830" y="4283081"/>
            <a:ext cx="2234749" cy="220621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/>
          <p:nvPr/>
        </p:nvSpPr>
        <p:spPr>
          <a:xfrm>
            <a:off x="17148069" y="7295544"/>
            <a:ext cx="2241100" cy="1362901"/>
          </a:xfrm>
          <a:prstGeom prst="star10">
            <a:avLst>
              <a:gd fmla="val 42533" name="adj"/>
              <a:gd fmla="val 105146" name="hf"/>
            </a:avLst>
          </a:prstGeom>
          <a:gradFill>
            <a:gsLst>
              <a:gs pos="0">
                <a:srgbClr val="C4E0B2">
                  <a:alpha val="41176"/>
                </a:srgbClr>
              </a:gs>
              <a:gs pos="46000">
                <a:srgbClr val="75B54B">
                  <a:alpha val="51372"/>
                </a:srgbClr>
              </a:gs>
              <a:gs pos="100000">
                <a:srgbClr val="43672A">
                  <a:alpha val="46274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Hazel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14578005" y="9511319"/>
            <a:ext cx="2000838" cy="1999663"/>
          </a:xfrm>
          <a:prstGeom prst="star16">
            <a:avLst>
              <a:gd fmla="val 37500" name="adj"/>
            </a:avLst>
          </a:prstGeom>
          <a:gradFill>
            <a:gsLst>
              <a:gs pos="0">
                <a:srgbClr val="C4E0B2">
                  <a:alpha val="41176"/>
                </a:srgbClr>
              </a:gs>
              <a:gs pos="46000">
                <a:srgbClr val="75B54B">
                  <a:alpha val="51372"/>
                </a:srgbClr>
              </a:gs>
              <a:gs pos="100000">
                <a:srgbClr val="43672A">
                  <a:alpha val="46274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Siberian Pea Shrub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4767490" y="6747182"/>
            <a:ext cx="1621868" cy="1654348"/>
          </a:xfrm>
          <a:prstGeom prst="ellipse">
            <a:avLst/>
          </a:prstGeom>
          <a:gradFill>
            <a:gsLst>
              <a:gs pos="0">
                <a:srgbClr val="63993F">
                  <a:alpha val="67058"/>
                </a:srgbClr>
              </a:gs>
              <a:gs pos="23000">
                <a:srgbClr val="63993F">
                  <a:alpha val="67058"/>
                </a:srgbClr>
              </a:gs>
              <a:gs pos="69000">
                <a:srgbClr val="548135">
                  <a:alpha val="48235"/>
                </a:srgbClr>
              </a:gs>
              <a:gs pos="97000">
                <a:srgbClr val="4E7931">
                  <a:alpha val="64313"/>
                </a:srgbClr>
              </a:gs>
              <a:gs pos="100000">
                <a:srgbClr val="4E7931">
                  <a:alpha val="64313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bl" dir="18900000" dist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4300874" y="3170278"/>
            <a:ext cx="2555100" cy="2698200"/>
          </a:xfrm>
          <a:prstGeom prst="rect">
            <a:avLst/>
          </a:prstGeom>
          <a:blipFill rotWithShape="1">
            <a:blip r:embed="rId12">
              <a:alphaModFix amt="77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91"/>
              <a:buFont typeface="Arial"/>
              <a:buNone/>
            </a:pPr>
            <a:r>
              <a:t/>
            </a:r>
            <a:endParaRPr b="0" i="0" sz="6291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12529645" y="9982838"/>
            <a:ext cx="1844477" cy="1949165"/>
          </a:xfrm>
          <a:prstGeom prst="rect">
            <a:avLst/>
          </a:prstGeom>
          <a:blipFill rotWithShape="1">
            <a:blip r:embed="rId13">
              <a:alphaModFix amt="69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91"/>
              <a:buFont typeface="Arial"/>
              <a:buNone/>
            </a:pPr>
            <a:r>
              <a:t/>
            </a:r>
            <a:endParaRPr b="0" i="0" sz="6291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13518376" y="999707"/>
            <a:ext cx="1932779" cy="2013590"/>
          </a:xfrm>
          <a:prstGeom prst="rect">
            <a:avLst/>
          </a:prstGeom>
          <a:blipFill rotWithShape="1">
            <a:blip r:embed="rId14">
              <a:alphaModFix amt="77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91"/>
              <a:buFont typeface="Arial"/>
              <a:buNone/>
            </a:pPr>
            <a:r>
              <a:t/>
            </a:r>
            <a:endParaRPr b="0" i="0" sz="6291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445049" y="7345095"/>
            <a:ext cx="1840194" cy="198581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/>
          <p:nvPr/>
        </p:nvSpPr>
        <p:spPr>
          <a:xfrm>
            <a:off x="12537844" y="5625119"/>
            <a:ext cx="1840200" cy="1824300"/>
          </a:xfrm>
          <a:prstGeom prst="rect">
            <a:avLst/>
          </a:prstGeom>
          <a:blipFill rotWithShape="1">
            <a:blip r:embed="rId16">
              <a:alphaModFix amt="69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91"/>
              <a:buFont typeface="Arial"/>
              <a:buNone/>
            </a:pPr>
            <a:r>
              <a:t/>
            </a:r>
            <a:endParaRPr b="0" i="0" sz="6291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518190" y="4749807"/>
            <a:ext cx="2095249" cy="208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6715719" y="868942"/>
            <a:ext cx="2417278" cy="252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19">
            <a:alphaModFix/>
          </a:blip>
          <a:srcRect b="46910" l="14080" r="0" t="0"/>
          <a:stretch/>
        </p:blipFill>
        <p:spPr>
          <a:xfrm rot="851957">
            <a:off x="1542760" y="1297215"/>
            <a:ext cx="6546777" cy="25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&#10;&#10;Description automatically generated with medium confidence" id="119" name="Google Shape;1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6066" y="1366913"/>
            <a:ext cx="3396515" cy="3880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" id="120" name="Google Shape;120;p3"/>
          <p:cNvPicPr preferRelativeResize="0"/>
          <p:nvPr/>
        </p:nvPicPr>
        <p:blipFill rotWithShape="1">
          <a:blip r:embed="rId4">
            <a:alphaModFix/>
          </a:blip>
          <a:srcRect b="5130" l="8230" r="-8229" t="-5130"/>
          <a:stretch/>
        </p:blipFill>
        <p:spPr>
          <a:xfrm>
            <a:off x="3430396" y="1652949"/>
            <a:ext cx="2606831" cy="4184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121" name="Google Shape;12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0398" y="8709300"/>
            <a:ext cx="2941983" cy="29419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, rectangle&#10;&#10;Description automatically generated with medium confidence" id="122" name="Google Shape;12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04491" y="6898814"/>
            <a:ext cx="7507817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 txBox="1"/>
          <p:nvPr/>
        </p:nvSpPr>
        <p:spPr>
          <a:xfrm>
            <a:off x="6318250" y="6198705"/>
            <a:ext cx="750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                     Feet                    100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hape&#10;&#10;Description automatically generated" id="124" name="Google Shape;12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462283" y="8069332"/>
            <a:ext cx="3221313" cy="358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5720316" y="786809"/>
            <a:ext cx="8971946" cy="10176326"/>
          </a:xfrm>
          <a:custGeom>
            <a:rect b="b" l="l" r="r" t="t"/>
            <a:pathLst>
              <a:path extrusionOk="0" h="10176326" w="8971946">
                <a:moveTo>
                  <a:pt x="0" y="0"/>
                </a:moveTo>
                <a:lnTo>
                  <a:pt x="8971946" y="1180408"/>
                </a:lnTo>
                <a:lnTo>
                  <a:pt x="8190550" y="10176326"/>
                </a:lnTo>
                <a:cubicBezTo>
                  <a:pt x="6559419" y="9873588"/>
                  <a:pt x="5977529" y="9832023"/>
                  <a:pt x="4013889" y="9554224"/>
                </a:cubicBezTo>
                <a:cubicBezTo>
                  <a:pt x="4064539" y="8087253"/>
                  <a:pt x="3998907" y="8003256"/>
                  <a:pt x="4088703" y="6644769"/>
                </a:cubicBezTo>
                <a:lnTo>
                  <a:pt x="63795" y="6698512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outdoor&#10;&#10;Description automatically generated" id="130" name="Google Shape;13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9432" y="25089"/>
            <a:ext cx="16437935" cy="1275142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/>
          <p:nvPr/>
        </p:nvSpPr>
        <p:spPr>
          <a:xfrm rot="-1863227">
            <a:off x="4151813" y="3327759"/>
            <a:ext cx="12065640" cy="6201389"/>
          </a:xfrm>
          <a:custGeom>
            <a:rect b="b" l="l" r="r" t="t"/>
            <a:pathLst>
              <a:path extrusionOk="0" h="5778524" w="12161294">
                <a:moveTo>
                  <a:pt x="0" y="196866"/>
                </a:moveTo>
                <a:lnTo>
                  <a:pt x="12161294" y="0"/>
                </a:lnTo>
                <a:lnTo>
                  <a:pt x="12007136" y="5661387"/>
                </a:lnTo>
                <a:lnTo>
                  <a:pt x="166898" y="5778524"/>
                </a:lnTo>
                <a:lnTo>
                  <a:pt x="0" y="196866"/>
                </a:lnTo>
                <a:close/>
              </a:path>
            </a:pathLst>
          </a:cu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10134094" y="3162680"/>
            <a:ext cx="1698341" cy="2458399"/>
          </a:xfrm>
          <a:custGeom>
            <a:rect b="b" l="l" r="r" t="t"/>
            <a:pathLst>
              <a:path extrusionOk="0" h="2458399" w="1698341">
                <a:moveTo>
                  <a:pt x="0" y="0"/>
                </a:moveTo>
                <a:cubicBezTo>
                  <a:pt x="691875" y="413066"/>
                  <a:pt x="1840952" y="978533"/>
                  <a:pt x="1683742" y="2458399"/>
                </a:cubicBezTo>
              </a:path>
            </a:pathLst>
          </a:custGeom>
          <a:noFill/>
          <a:ln cap="flat" cmpd="sng" w="203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98345" y="2618076"/>
            <a:ext cx="876142" cy="864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90302" y="3240549"/>
            <a:ext cx="876142" cy="864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618817" y="3962586"/>
            <a:ext cx="876142" cy="864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32435" y="4708079"/>
            <a:ext cx="876142" cy="8649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ill\Pictures\clip art\Capture3.JPG" id="137" name="Google Shape;137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877236" y="3335240"/>
            <a:ext cx="751620" cy="7287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ill\Pictures\clip art\Capture3.JPG" id="138" name="Google Shape;138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360950" y="4391879"/>
            <a:ext cx="751620" cy="72877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/>
          <p:nvPr/>
        </p:nvSpPr>
        <p:spPr>
          <a:xfrm>
            <a:off x="6182609" y="9997301"/>
            <a:ext cx="1765480" cy="983836"/>
          </a:xfrm>
          <a:custGeom>
            <a:rect b="b" l="l" r="r" t="t"/>
            <a:pathLst>
              <a:path extrusionOk="0" h="983836" w="1765480">
                <a:moveTo>
                  <a:pt x="32292" y="220925"/>
                </a:moveTo>
                <a:cubicBezTo>
                  <a:pt x="313868" y="-321377"/>
                  <a:pt x="528236" y="303807"/>
                  <a:pt x="813219" y="316144"/>
                </a:cubicBezTo>
                <a:cubicBezTo>
                  <a:pt x="1098203" y="328481"/>
                  <a:pt x="1424330" y="-133996"/>
                  <a:pt x="1742193" y="294948"/>
                </a:cubicBezTo>
                <a:cubicBezTo>
                  <a:pt x="1912010" y="667286"/>
                  <a:pt x="1106912" y="995837"/>
                  <a:pt x="821928" y="983500"/>
                </a:cubicBezTo>
                <a:cubicBezTo>
                  <a:pt x="536945" y="971163"/>
                  <a:pt x="-157192" y="585863"/>
                  <a:pt x="32292" y="220925"/>
                </a:cubicBezTo>
                <a:close/>
              </a:path>
            </a:pathLst>
          </a:custGeom>
          <a:solidFill>
            <a:schemeClr val="accent1">
              <a:alpha val="64313"/>
            </a:schemeClr>
          </a:solidFill>
          <a:ln cap="flat" cmpd="sng" w="34925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4105593" y="3472600"/>
            <a:ext cx="7349702" cy="4806876"/>
          </a:xfrm>
          <a:custGeom>
            <a:rect b="b" l="l" r="r" t="t"/>
            <a:pathLst>
              <a:path extrusionOk="0" h="4806876" w="7349702">
                <a:moveTo>
                  <a:pt x="5952807" y="3842600"/>
                </a:moveTo>
                <a:cubicBezTo>
                  <a:pt x="6385069" y="3565509"/>
                  <a:pt x="6817331" y="3288418"/>
                  <a:pt x="7050087" y="2961451"/>
                </a:cubicBezTo>
                <a:cubicBezTo>
                  <a:pt x="7282843" y="2634484"/>
                  <a:pt x="7329949" y="2739778"/>
                  <a:pt x="7349345" y="1880796"/>
                </a:cubicBezTo>
                <a:cubicBezTo>
                  <a:pt x="7368741" y="1021814"/>
                  <a:pt x="6595657" y="60309"/>
                  <a:pt x="5869679" y="2120"/>
                </a:cubicBezTo>
                <a:cubicBezTo>
                  <a:pt x="5143701" y="-56069"/>
                  <a:pt x="3774872" y="1099400"/>
                  <a:pt x="2993476" y="1531662"/>
                </a:cubicBezTo>
                <a:cubicBezTo>
                  <a:pt x="2212080" y="1963924"/>
                  <a:pt x="1680066" y="2246557"/>
                  <a:pt x="1181302" y="2595691"/>
                </a:cubicBezTo>
                <a:cubicBezTo>
                  <a:pt x="682538" y="2944825"/>
                  <a:pt x="23061" y="3263480"/>
                  <a:pt x="894" y="3626469"/>
                </a:cubicBezTo>
                <a:cubicBezTo>
                  <a:pt x="-21273" y="3989458"/>
                  <a:pt x="372196" y="4398167"/>
                  <a:pt x="765665" y="4806876"/>
                </a:cubicBezTo>
              </a:path>
            </a:pathLst>
          </a:custGeom>
          <a:noFill/>
          <a:ln cap="flat" cmpd="sng" w="63500">
            <a:solidFill>
              <a:srgbClr val="FFD966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 rot="-1986753">
            <a:off x="12934376" y="2401873"/>
            <a:ext cx="2218010" cy="2668819"/>
          </a:xfrm>
          <a:prstGeom prst="rect">
            <a:avLst/>
          </a:prstGeom>
          <a:solidFill>
            <a:srgbClr val="F2F2F2">
              <a:alpha val="40392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1839432" y="11541346"/>
            <a:ext cx="16437934" cy="1284347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2091899" y="11665458"/>
            <a:ext cx="441077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Annie’s Permaculture Design Services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125 Apple Ave..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Peotone, 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Since 2016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14528895" y="11750476"/>
            <a:ext cx="3547691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for Martin Family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625 Main Street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Anytown, IL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867030">
            <a:off x="12857162" y="7582846"/>
            <a:ext cx="1008988" cy="29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867030">
            <a:off x="11569616" y="8379835"/>
            <a:ext cx="1008988" cy="29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867030">
            <a:off x="10975002" y="8735448"/>
            <a:ext cx="1008988" cy="29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867030">
            <a:off x="10272719" y="9196655"/>
            <a:ext cx="1008988" cy="29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867030">
            <a:off x="12214917" y="7912116"/>
            <a:ext cx="1008988" cy="293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" id="150" name="Google Shape;150;p4"/>
          <p:cNvPicPr preferRelativeResize="0"/>
          <p:nvPr/>
        </p:nvPicPr>
        <p:blipFill rotWithShape="1">
          <a:blip r:embed="rId12">
            <a:alphaModFix/>
          </a:blip>
          <a:srcRect b="0" l="0" r="0" t="9539"/>
          <a:stretch/>
        </p:blipFill>
        <p:spPr>
          <a:xfrm>
            <a:off x="16632723" y="952500"/>
            <a:ext cx="1316166" cy="132388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 txBox="1"/>
          <p:nvPr/>
        </p:nvSpPr>
        <p:spPr>
          <a:xfrm>
            <a:off x="17078569" y="384974"/>
            <a:ext cx="689706" cy="596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6">
            <a:alphaModFix amt="70000"/>
          </a:blip>
          <a:srcRect b="0" l="0" r="0" t="0"/>
          <a:stretch/>
        </p:blipFill>
        <p:spPr>
          <a:xfrm>
            <a:off x="1972257" y="4391879"/>
            <a:ext cx="3315741" cy="3319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898840" y="10189412"/>
            <a:ext cx="202897" cy="193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168031" y="10508324"/>
            <a:ext cx="205187" cy="24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634716" y="9937405"/>
            <a:ext cx="283194" cy="227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063413" y="10164426"/>
            <a:ext cx="202897" cy="193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937165" y="10027158"/>
            <a:ext cx="202897" cy="193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789153" y="10128539"/>
            <a:ext cx="202897" cy="193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139211" y="9966932"/>
            <a:ext cx="283194" cy="227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270625" y="10633075"/>
            <a:ext cx="241314" cy="216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429529" y="10750967"/>
            <a:ext cx="205187" cy="24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-1476914">
            <a:off x="7355162" y="10804509"/>
            <a:ext cx="205187" cy="24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-1476914">
            <a:off x="7481840" y="10791395"/>
            <a:ext cx="241314" cy="216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-1476914">
            <a:off x="7617404" y="10638117"/>
            <a:ext cx="205187" cy="2471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4"/>
          <p:cNvGrpSpPr/>
          <p:nvPr/>
        </p:nvGrpSpPr>
        <p:grpSpPr>
          <a:xfrm>
            <a:off x="11704182" y="12077293"/>
            <a:ext cx="3006033" cy="612578"/>
            <a:chOff x="10461845" y="11654125"/>
            <a:chExt cx="3006033" cy="612578"/>
          </a:xfrm>
        </p:grpSpPr>
        <p:pic>
          <p:nvPicPr>
            <p:cNvPr descr="Shape, rectangle&#10;&#10;Description automatically generated with medium confidence" id="166" name="Google Shape;166;p4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0529615" y="11869112"/>
              <a:ext cx="2656928" cy="3975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4"/>
            <p:cNvSpPr txBox="1"/>
            <p:nvPr/>
          </p:nvSpPr>
          <p:spPr>
            <a:xfrm>
              <a:off x="10461845" y="11654125"/>
              <a:ext cx="3006033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0      12                              60       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168;p4"/>
          <p:cNvSpPr txBox="1"/>
          <p:nvPr/>
        </p:nvSpPr>
        <p:spPr>
          <a:xfrm>
            <a:off x="7949302" y="11770543"/>
            <a:ext cx="354365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Conceptual Design #1</a:t>
            </a:r>
            <a:b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10-5-21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6492188" y="11662513"/>
            <a:ext cx="1065567" cy="1085588"/>
          </a:xfrm>
          <a:prstGeom prst="rect">
            <a:avLst/>
          </a:prstGeom>
          <a:blipFill rotWithShape="1">
            <a:blip r:embed="rId23">
              <a:alphaModFix amt="69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91"/>
              <a:buFont typeface="Arial"/>
              <a:buNone/>
            </a:pPr>
            <a:r>
              <a:t/>
            </a:r>
            <a:endParaRPr b="0" i="0" sz="6291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4"/>
          <p:cNvPicPr preferRelativeResize="0"/>
          <p:nvPr/>
        </p:nvPicPr>
        <p:blipFill rotWithShape="1">
          <a:blip r:embed="rId6">
            <a:alphaModFix amt="70000"/>
          </a:blip>
          <a:srcRect b="0" l="0" r="0" t="0"/>
          <a:stretch/>
        </p:blipFill>
        <p:spPr>
          <a:xfrm>
            <a:off x="10927454" y="923188"/>
            <a:ext cx="3315741" cy="3319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657600" y="-842211"/>
            <a:ext cx="12801600" cy="1448602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/>
          <p:nvPr/>
        </p:nvSpPr>
        <p:spPr>
          <a:xfrm>
            <a:off x="3906981" y="1134445"/>
            <a:ext cx="13926264" cy="9972253"/>
          </a:xfrm>
          <a:custGeom>
            <a:rect b="b" l="l" r="r" t="t"/>
            <a:pathLst>
              <a:path extrusionOk="0" h="6054582" w="8455232">
                <a:moveTo>
                  <a:pt x="0" y="3491345"/>
                </a:moveTo>
                <a:lnTo>
                  <a:pt x="6555180" y="0"/>
                </a:lnTo>
                <a:lnTo>
                  <a:pt x="8455232" y="2956956"/>
                </a:lnTo>
                <a:cubicBezTo>
                  <a:pt x="7560625" y="3693226"/>
                  <a:pt x="7093528" y="4512623"/>
                  <a:pt x="5272645" y="5272644"/>
                </a:cubicBezTo>
                <a:cubicBezTo>
                  <a:pt x="4512624" y="5470566"/>
                  <a:pt x="3895107" y="5846619"/>
                  <a:pt x="2992582" y="5866411"/>
                </a:cubicBezTo>
                <a:cubicBezTo>
                  <a:pt x="2185060" y="6036623"/>
                  <a:pt x="1448791" y="6099959"/>
                  <a:pt x="926276" y="6020789"/>
                </a:cubicBezTo>
                <a:cubicBezTo>
                  <a:pt x="637309" y="5779324"/>
                  <a:pt x="597726" y="5739740"/>
                  <a:pt x="451263" y="5332021"/>
                </a:cubicBezTo>
                <a:cubicBezTo>
                  <a:pt x="336468" y="4635335"/>
                  <a:pt x="150421" y="4104904"/>
                  <a:pt x="0" y="3491345"/>
                </a:cubicBezTo>
                <a:close/>
              </a:path>
            </a:pathLst>
          </a:cu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6"/>
              <a:buFont typeface="Arial"/>
              <a:buNone/>
            </a:pPr>
            <a:r>
              <a:t/>
            </a:r>
            <a:endParaRPr b="0" i="0" sz="230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11906760" y="3188176"/>
            <a:ext cx="2879891" cy="5241908"/>
          </a:xfrm>
          <a:custGeom>
            <a:rect b="b" l="l" r="r" t="t"/>
            <a:pathLst>
              <a:path extrusionOk="0" h="3182587" w="1748505">
                <a:moveTo>
                  <a:pt x="1175657" y="0"/>
                </a:moveTo>
                <a:cubicBezTo>
                  <a:pt x="1447800" y="376052"/>
                  <a:pt x="1719943" y="752104"/>
                  <a:pt x="1745673" y="1140031"/>
                </a:cubicBezTo>
                <a:cubicBezTo>
                  <a:pt x="1771403" y="1527958"/>
                  <a:pt x="1620982" y="1987138"/>
                  <a:pt x="1330037" y="2327564"/>
                </a:cubicBezTo>
                <a:cubicBezTo>
                  <a:pt x="1039092" y="2667990"/>
                  <a:pt x="519546" y="2925288"/>
                  <a:pt x="0" y="3182587"/>
                </a:cubicBezTo>
              </a:path>
            </a:pathLst>
          </a:custGeom>
          <a:noFill/>
          <a:ln cap="flat" cmpd="sng" w="95250">
            <a:solidFill>
              <a:srgbClr val="8DA9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6"/>
              <a:buFont typeface="Arial"/>
              <a:buNone/>
            </a:pPr>
            <a:r>
              <a:t/>
            </a:r>
            <a:endParaRPr b="0" i="0" sz="230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"/>
          <p:cNvSpPr/>
          <p:nvPr/>
        </p:nvSpPr>
        <p:spPr>
          <a:xfrm rot="6731580">
            <a:off x="7132579" y="5188732"/>
            <a:ext cx="2173144" cy="6152122"/>
          </a:xfrm>
          <a:custGeom>
            <a:rect b="b" l="l" r="r" t="t"/>
            <a:pathLst>
              <a:path extrusionOk="0" h="3735217" w="1319409">
                <a:moveTo>
                  <a:pt x="78080" y="0"/>
                </a:moveTo>
                <a:cubicBezTo>
                  <a:pt x="350223" y="376052"/>
                  <a:pt x="1040840" y="944776"/>
                  <a:pt x="1207879" y="1411861"/>
                </a:cubicBezTo>
                <a:cubicBezTo>
                  <a:pt x="1374918" y="1878946"/>
                  <a:pt x="1371258" y="2462086"/>
                  <a:pt x="1080313" y="2802512"/>
                </a:cubicBezTo>
                <a:cubicBezTo>
                  <a:pt x="789368" y="3142938"/>
                  <a:pt x="519546" y="3477918"/>
                  <a:pt x="0" y="3735217"/>
                </a:cubicBezTo>
              </a:path>
            </a:pathLst>
          </a:custGeom>
          <a:noFill/>
          <a:ln cap="flat" cmpd="sng" w="95250">
            <a:solidFill>
              <a:srgbClr val="8DA9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6"/>
              <a:buFont typeface="Arial"/>
              <a:buNone/>
            </a:pPr>
            <a:r>
              <a:t/>
            </a:r>
            <a:endParaRPr b="0" i="0" sz="230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"/>
          <p:cNvSpPr/>
          <p:nvPr/>
        </p:nvSpPr>
        <p:spPr>
          <a:xfrm rot="679182">
            <a:off x="14706203" y="5494120"/>
            <a:ext cx="392035" cy="630020"/>
          </a:xfrm>
          <a:prstGeom prst="rect">
            <a:avLst/>
          </a:prstGeom>
          <a:blipFill rotWithShape="1">
            <a:blip r:embed="rId4">
              <a:alphaModFix amt="77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75250" lIns="150575" spcFirstLastPara="1" rIns="150575" wrap="square" tIns="75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62"/>
              <a:buFont typeface="Arial"/>
              <a:buNone/>
            </a:pPr>
            <a:r>
              <a:t/>
            </a:r>
            <a:endParaRPr b="0" i="0" sz="10362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/>
          <p:nvPr/>
        </p:nvSpPr>
        <p:spPr>
          <a:xfrm rot="1918488">
            <a:off x="14040162" y="6837308"/>
            <a:ext cx="392035" cy="630020"/>
          </a:xfrm>
          <a:prstGeom prst="rect">
            <a:avLst/>
          </a:prstGeom>
          <a:blipFill rotWithShape="1">
            <a:blip r:embed="rId5">
              <a:alphaModFix amt="77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75250" lIns="150575" spcFirstLastPara="1" rIns="150575" wrap="square" tIns="75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62"/>
              <a:buFont typeface="Arial"/>
              <a:buNone/>
            </a:pPr>
            <a:r>
              <a:t/>
            </a:r>
            <a:endParaRPr b="0" i="0" sz="10362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 rot="1712075">
            <a:off x="14243455" y="6578593"/>
            <a:ext cx="392035" cy="630020"/>
          </a:xfrm>
          <a:prstGeom prst="rect">
            <a:avLst/>
          </a:prstGeom>
          <a:blipFill rotWithShape="1">
            <a:blip r:embed="rId6">
              <a:alphaModFix amt="77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75250" lIns="150575" spcFirstLastPara="1" rIns="150575" wrap="square" tIns="75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62"/>
              <a:buFont typeface="Arial"/>
              <a:buNone/>
            </a:pPr>
            <a:r>
              <a:t/>
            </a:r>
            <a:endParaRPr b="0" i="0" sz="10362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/>
          <p:nvPr/>
        </p:nvSpPr>
        <p:spPr>
          <a:xfrm rot="1210195">
            <a:off x="14452166" y="6305478"/>
            <a:ext cx="392035" cy="630020"/>
          </a:xfrm>
          <a:prstGeom prst="rect">
            <a:avLst/>
          </a:prstGeom>
          <a:blipFill rotWithShape="1">
            <a:blip r:embed="rId7">
              <a:alphaModFix amt="77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75250" lIns="150575" spcFirstLastPara="1" rIns="150575" wrap="square" tIns="75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62"/>
              <a:buFont typeface="Arial"/>
              <a:buNone/>
            </a:pPr>
            <a:r>
              <a:t/>
            </a:r>
            <a:endParaRPr b="0" i="0" sz="10362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 rot="679182">
            <a:off x="14603288" y="5900796"/>
            <a:ext cx="392035" cy="630020"/>
          </a:xfrm>
          <a:prstGeom prst="rect">
            <a:avLst/>
          </a:prstGeom>
          <a:blipFill rotWithShape="1">
            <a:blip r:embed="rId7">
              <a:alphaModFix amt="77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75250" lIns="150575" spcFirstLastPara="1" rIns="150575" wrap="square" tIns="75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62"/>
              <a:buFont typeface="Arial"/>
              <a:buNone/>
            </a:pPr>
            <a:r>
              <a:t/>
            </a:r>
            <a:endParaRPr b="0" i="0" sz="10362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6045403" y="3282366"/>
            <a:ext cx="6862354" cy="5926042"/>
          </a:xfrm>
          <a:custGeom>
            <a:rect b="b" l="l" r="r" t="t"/>
            <a:pathLst>
              <a:path extrusionOk="0" h="3597954" w="4166429">
                <a:moveTo>
                  <a:pt x="3037596" y="2579136"/>
                </a:moveTo>
                <a:cubicBezTo>
                  <a:pt x="3103213" y="2720247"/>
                  <a:pt x="3168830" y="2861358"/>
                  <a:pt x="3105330" y="2977069"/>
                </a:cubicBezTo>
                <a:cubicBezTo>
                  <a:pt x="3041830" y="3092780"/>
                  <a:pt x="3050296" y="3089958"/>
                  <a:pt x="2656596" y="3273403"/>
                </a:cubicBezTo>
                <a:cubicBezTo>
                  <a:pt x="2262896" y="3456848"/>
                  <a:pt x="1802874" y="3676981"/>
                  <a:pt x="1352730" y="3569736"/>
                </a:cubicBezTo>
                <a:cubicBezTo>
                  <a:pt x="902586" y="3462491"/>
                  <a:pt x="762886" y="3417336"/>
                  <a:pt x="565330" y="3239536"/>
                </a:cubicBezTo>
                <a:cubicBezTo>
                  <a:pt x="367774" y="3061736"/>
                  <a:pt x="256297" y="2754114"/>
                  <a:pt x="167397" y="2502936"/>
                </a:cubicBezTo>
                <a:cubicBezTo>
                  <a:pt x="78497" y="2251758"/>
                  <a:pt x="-64025" y="1935669"/>
                  <a:pt x="31930" y="1732469"/>
                </a:cubicBezTo>
                <a:cubicBezTo>
                  <a:pt x="127885" y="1529269"/>
                  <a:pt x="206908" y="1565958"/>
                  <a:pt x="743130" y="1283736"/>
                </a:cubicBezTo>
                <a:cubicBezTo>
                  <a:pt x="1279352" y="1001514"/>
                  <a:pt x="2694696" y="194358"/>
                  <a:pt x="3249263" y="39136"/>
                </a:cubicBezTo>
                <a:cubicBezTo>
                  <a:pt x="3803830" y="-116086"/>
                  <a:pt x="3918130" y="232458"/>
                  <a:pt x="4070530" y="352403"/>
                </a:cubicBezTo>
                <a:cubicBezTo>
                  <a:pt x="4222930" y="472348"/>
                  <a:pt x="4142496" y="678370"/>
                  <a:pt x="4163663" y="758803"/>
                </a:cubicBezTo>
              </a:path>
            </a:pathLst>
          </a:custGeom>
          <a:noFill/>
          <a:ln cap="flat" cmpd="sng" w="28575">
            <a:solidFill>
              <a:srgbClr val="F7CAA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6"/>
              <a:buFont typeface="Arial"/>
              <a:buNone/>
            </a:pPr>
            <a:r>
              <a:t/>
            </a:r>
            <a:endParaRPr b="0" i="0" sz="230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"/>
          <p:cNvSpPr/>
          <p:nvPr/>
        </p:nvSpPr>
        <p:spPr>
          <a:xfrm rot="3143623">
            <a:off x="4921331" y="9565577"/>
            <a:ext cx="1135876" cy="881088"/>
          </a:xfrm>
          <a:custGeom>
            <a:rect b="b" l="l" r="r" t="t"/>
            <a:pathLst>
              <a:path extrusionOk="0" h="534946" w="689639">
                <a:moveTo>
                  <a:pt x="35781" y="262836"/>
                </a:moveTo>
                <a:cubicBezTo>
                  <a:pt x="188181" y="176943"/>
                  <a:pt x="260831" y="0"/>
                  <a:pt x="362772" y="0"/>
                </a:cubicBezTo>
                <a:cubicBezTo>
                  <a:pt x="464713" y="0"/>
                  <a:pt x="554295" y="92276"/>
                  <a:pt x="647429" y="262836"/>
                </a:cubicBezTo>
                <a:cubicBezTo>
                  <a:pt x="808296" y="611196"/>
                  <a:pt x="464713" y="525672"/>
                  <a:pt x="362772" y="525672"/>
                </a:cubicBezTo>
                <a:cubicBezTo>
                  <a:pt x="260831" y="525672"/>
                  <a:pt x="-116619" y="348729"/>
                  <a:pt x="35781" y="26283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51372"/>
                </a:srgbClr>
              </a:gs>
              <a:gs pos="35000">
                <a:srgbClr val="FFFFFF">
                  <a:alpha val="52549"/>
                </a:srgbClr>
              </a:gs>
              <a:gs pos="100000">
                <a:srgbClr val="4472C3">
                  <a:alpha val="45490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6"/>
              <a:buFont typeface="Arial"/>
              <a:buNone/>
            </a:pPr>
            <a:r>
              <a:t/>
            </a:r>
            <a:endParaRPr b="0" i="0" sz="230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"/>
          <p:cNvSpPr/>
          <p:nvPr/>
        </p:nvSpPr>
        <p:spPr>
          <a:xfrm rot="3143623">
            <a:off x="4091125" y="7059521"/>
            <a:ext cx="1135876" cy="881088"/>
          </a:xfrm>
          <a:custGeom>
            <a:rect b="b" l="l" r="r" t="t"/>
            <a:pathLst>
              <a:path extrusionOk="0" h="534946" w="689639">
                <a:moveTo>
                  <a:pt x="35781" y="262836"/>
                </a:moveTo>
                <a:cubicBezTo>
                  <a:pt x="188181" y="176943"/>
                  <a:pt x="260831" y="0"/>
                  <a:pt x="362772" y="0"/>
                </a:cubicBezTo>
                <a:cubicBezTo>
                  <a:pt x="464713" y="0"/>
                  <a:pt x="554295" y="92276"/>
                  <a:pt x="647429" y="262836"/>
                </a:cubicBezTo>
                <a:cubicBezTo>
                  <a:pt x="808296" y="611196"/>
                  <a:pt x="464713" y="525672"/>
                  <a:pt x="362772" y="525672"/>
                </a:cubicBezTo>
                <a:cubicBezTo>
                  <a:pt x="260831" y="525672"/>
                  <a:pt x="-116619" y="348729"/>
                  <a:pt x="35781" y="26283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51372"/>
                </a:srgbClr>
              </a:gs>
              <a:gs pos="35000">
                <a:srgbClr val="FFFFFF">
                  <a:alpha val="52549"/>
                </a:srgbClr>
              </a:gs>
              <a:gs pos="100000">
                <a:srgbClr val="4472C3">
                  <a:alpha val="45490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6"/>
              <a:buFont typeface="Arial"/>
              <a:buNone/>
            </a:pPr>
            <a:r>
              <a:t/>
            </a:r>
            <a:endParaRPr b="0" i="0" sz="230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"/>
          <p:cNvSpPr/>
          <p:nvPr/>
        </p:nvSpPr>
        <p:spPr>
          <a:xfrm rot="-1925531">
            <a:off x="12372979" y="9038163"/>
            <a:ext cx="588099" cy="478746"/>
          </a:xfrm>
          <a:custGeom>
            <a:rect b="b" l="l" r="r" t="t"/>
            <a:pathLst>
              <a:path extrusionOk="0" h="534946" w="689639">
                <a:moveTo>
                  <a:pt x="35781" y="262836"/>
                </a:moveTo>
                <a:cubicBezTo>
                  <a:pt x="188181" y="176943"/>
                  <a:pt x="260831" y="0"/>
                  <a:pt x="362772" y="0"/>
                </a:cubicBezTo>
                <a:cubicBezTo>
                  <a:pt x="464713" y="0"/>
                  <a:pt x="554295" y="92276"/>
                  <a:pt x="647429" y="262836"/>
                </a:cubicBezTo>
                <a:cubicBezTo>
                  <a:pt x="808296" y="611196"/>
                  <a:pt x="464713" y="525672"/>
                  <a:pt x="362772" y="525672"/>
                </a:cubicBezTo>
                <a:cubicBezTo>
                  <a:pt x="260831" y="525672"/>
                  <a:pt x="-116619" y="348729"/>
                  <a:pt x="35781" y="26283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51372"/>
                </a:srgbClr>
              </a:gs>
              <a:gs pos="35000">
                <a:srgbClr val="FFFFFF">
                  <a:alpha val="52549"/>
                </a:srgbClr>
              </a:gs>
              <a:gs pos="100000">
                <a:srgbClr val="4472C3">
                  <a:alpha val="45490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6"/>
              <a:buFont typeface="Arial"/>
              <a:buNone/>
            </a:pPr>
            <a:r>
              <a:t/>
            </a:r>
            <a:endParaRPr b="0" i="0" sz="230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"/>
          <p:cNvSpPr/>
          <p:nvPr/>
        </p:nvSpPr>
        <p:spPr>
          <a:xfrm rot="-5740388">
            <a:off x="16137917" y="5111291"/>
            <a:ext cx="1177609" cy="727285"/>
          </a:xfrm>
          <a:custGeom>
            <a:rect b="b" l="l" r="r" t="t"/>
            <a:pathLst>
              <a:path extrusionOk="0" h="534946" w="689639">
                <a:moveTo>
                  <a:pt x="35781" y="262836"/>
                </a:moveTo>
                <a:cubicBezTo>
                  <a:pt x="188181" y="176943"/>
                  <a:pt x="260831" y="0"/>
                  <a:pt x="362772" y="0"/>
                </a:cubicBezTo>
                <a:cubicBezTo>
                  <a:pt x="464713" y="0"/>
                  <a:pt x="554295" y="92276"/>
                  <a:pt x="647429" y="262836"/>
                </a:cubicBezTo>
                <a:cubicBezTo>
                  <a:pt x="808296" y="611196"/>
                  <a:pt x="464713" y="525672"/>
                  <a:pt x="362772" y="525672"/>
                </a:cubicBezTo>
                <a:cubicBezTo>
                  <a:pt x="260831" y="525672"/>
                  <a:pt x="-116619" y="348729"/>
                  <a:pt x="35781" y="26283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51372"/>
                </a:srgbClr>
              </a:gs>
              <a:gs pos="35000">
                <a:srgbClr val="FFFFFF">
                  <a:alpha val="52549"/>
                </a:srgbClr>
              </a:gs>
              <a:gs pos="100000">
                <a:srgbClr val="4472C3">
                  <a:alpha val="45490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6"/>
              <a:buFont typeface="Arial"/>
              <a:buNone/>
            </a:pPr>
            <a:r>
              <a:t/>
            </a:r>
            <a:endParaRPr b="0" i="0" sz="230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5"/>
          <p:cNvSpPr/>
          <p:nvPr/>
        </p:nvSpPr>
        <p:spPr>
          <a:xfrm rot="-3412528">
            <a:off x="15298759" y="6790400"/>
            <a:ext cx="1083081" cy="616099"/>
          </a:xfrm>
          <a:custGeom>
            <a:rect b="b" l="l" r="r" t="t"/>
            <a:pathLst>
              <a:path extrusionOk="0" h="534946" w="689639">
                <a:moveTo>
                  <a:pt x="35781" y="262836"/>
                </a:moveTo>
                <a:cubicBezTo>
                  <a:pt x="188181" y="176943"/>
                  <a:pt x="260831" y="0"/>
                  <a:pt x="362772" y="0"/>
                </a:cubicBezTo>
                <a:cubicBezTo>
                  <a:pt x="464713" y="0"/>
                  <a:pt x="554295" y="92276"/>
                  <a:pt x="647429" y="262836"/>
                </a:cubicBezTo>
                <a:cubicBezTo>
                  <a:pt x="808296" y="611196"/>
                  <a:pt x="464713" y="525672"/>
                  <a:pt x="362772" y="525672"/>
                </a:cubicBezTo>
                <a:cubicBezTo>
                  <a:pt x="260831" y="525672"/>
                  <a:pt x="-116619" y="348729"/>
                  <a:pt x="35781" y="26283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51372"/>
                </a:srgbClr>
              </a:gs>
              <a:gs pos="35000">
                <a:srgbClr val="FFFFFF">
                  <a:alpha val="52549"/>
                </a:srgbClr>
              </a:gs>
              <a:gs pos="100000">
                <a:srgbClr val="4472C3">
                  <a:alpha val="45490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6"/>
              <a:buFont typeface="Arial"/>
              <a:buNone/>
            </a:pPr>
            <a:r>
              <a:t/>
            </a:r>
            <a:endParaRPr b="0" i="0" sz="230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5"/>
          <p:cNvSpPr/>
          <p:nvPr/>
        </p:nvSpPr>
        <p:spPr>
          <a:xfrm rot="-1925531">
            <a:off x="11236418" y="9457467"/>
            <a:ext cx="588099" cy="478746"/>
          </a:xfrm>
          <a:custGeom>
            <a:rect b="b" l="l" r="r" t="t"/>
            <a:pathLst>
              <a:path extrusionOk="0" h="534946" w="689639">
                <a:moveTo>
                  <a:pt x="35781" y="262836"/>
                </a:moveTo>
                <a:cubicBezTo>
                  <a:pt x="188181" y="176943"/>
                  <a:pt x="260831" y="0"/>
                  <a:pt x="362772" y="0"/>
                </a:cubicBezTo>
                <a:cubicBezTo>
                  <a:pt x="464713" y="0"/>
                  <a:pt x="554295" y="92276"/>
                  <a:pt x="647429" y="262836"/>
                </a:cubicBezTo>
                <a:cubicBezTo>
                  <a:pt x="808296" y="611196"/>
                  <a:pt x="464713" y="525672"/>
                  <a:pt x="362772" y="525672"/>
                </a:cubicBezTo>
                <a:cubicBezTo>
                  <a:pt x="260831" y="525672"/>
                  <a:pt x="-116619" y="348729"/>
                  <a:pt x="35781" y="26283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51372"/>
                </a:srgbClr>
              </a:gs>
              <a:gs pos="35000">
                <a:srgbClr val="FFFFFF">
                  <a:alpha val="52549"/>
                </a:srgbClr>
              </a:gs>
              <a:gs pos="100000">
                <a:srgbClr val="4472C3">
                  <a:alpha val="45490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6"/>
              <a:buFont typeface="Arial"/>
              <a:buNone/>
            </a:pPr>
            <a:r>
              <a:t/>
            </a:r>
            <a:endParaRPr b="0" i="0" sz="230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hape&#10;&#10;Description automatically generated" id="191" name="Google Shape;191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400000">
            <a:off x="15876414" y="10210536"/>
            <a:ext cx="1035605" cy="143753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5"/>
          <p:cNvSpPr/>
          <p:nvPr/>
        </p:nvSpPr>
        <p:spPr>
          <a:xfrm rot="-1454359">
            <a:off x="6952876" y="6088791"/>
            <a:ext cx="785794" cy="2350386"/>
          </a:xfrm>
          <a:prstGeom prst="rect">
            <a:avLst/>
          </a:prstGeom>
          <a:solidFill>
            <a:schemeClr val="lt1">
              <a:alpha val="53333"/>
            </a:scheme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6"/>
              <a:buFont typeface="Arial"/>
              <a:buNone/>
            </a:pPr>
            <a:r>
              <a:t/>
            </a:r>
            <a:endParaRPr b="0" i="0" sz="230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3" name="Google Shape;193;p5"/>
          <p:cNvCxnSpPr/>
          <p:nvPr/>
        </p:nvCxnSpPr>
        <p:spPr>
          <a:xfrm flipH="1">
            <a:off x="6633136" y="6257209"/>
            <a:ext cx="664135" cy="30595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" name="Google Shape;194;p5"/>
          <p:cNvCxnSpPr/>
          <p:nvPr/>
        </p:nvCxnSpPr>
        <p:spPr>
          <a:xfrm flipH="1">
            <a:off x="6790514" y="6561783"/>
            <a:ext cx="664135" cy="30595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5" name="Google Shape;195;p5"/>
          <p:cNvCxnSpPr/>
          <p:nvPr/>
        </p:nvCxnSpPr>
        <p:spPr>
          <a:xfrm flipH="1">
            <a:off x="6915925" y="6869394"/>
            <a:ext cx="664135" cy="30595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" name="Google Shape;196;p5"/>
          <p:cNvCxnSpPr/>
          <p:nvPr/>
        </p:nvCxnSpPr>
        <p:spPr>
          <a:xfrm flipH="1">
            <a:off x="7051489" y="7138265"/>
            <a:ext cx="664135" cy="30595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p5"/>
          <p:cNvCxnSpPr/>
          <p:nvPr/>
        </p:nvCxnSpPr>
        <p:spPr>
          <a:xfrm flipH="1">
            <a:off x="7181037" y="7475075"/>
            <a:ext cx="664135" cy="30595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" name="Google Shape;198;p5"/>
          <p:cNvCxnSpPr/>
          <p:nvPr/>
        </p:nvCxnSpPr>
        <p:spPr>
          <a:xfrm flipH="1">
            <a:off x="7323651" y="7861355"/>
            <a:ext cx="664135" cy="30595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9" name="Google Shape;199;p5"/>
          <p:cNvSpPr/>
          <p:nvPr/>
        </p:nvSpPr>
        <p:spPr>
          <a:xfrm rot="-5400000">
            <a:off x="15042161" y="4694707"/>
            <a:ext cx="591861" cy="1035605"/>
          </a:xfrm>
          <a:prstGeom prst="rect">
            <a:avLst/>
          </a:prstGeom>
          <a:gradFill>
            <a:gsLst>
              <a:gs pos="0">
                <a:srgbClr val="FFFFFF">
                  <a:alpha val="51372"/>
                </a:srgbClr>
              </a:gs>
              <a:gs pos="35000">
                <a:srgbClr val="FFFFFF">
                  <a:alpha val="52549"/>
                </a:srgbClr>
              </a:gs>
              <a:gs pos="100000">
                <a:srgbClr val="4472C3">
                  <a:alpha val="4549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6"/>
              <a:buFont typeface="Arial"/>
              <a:buNone/>
            </a:pPr>
            <a:r>
              <a:t/>
            </a:r>
            <a:endParaRPr b="0" i="0" sz="230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803765" y="2590829"/>
            <a:ext cx="1103607" cy="118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89983" y="6006180"/>
            <a:ext cx="1103607" cy="118895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5"/>
          <p:cNvSpPr/>
          <p:nvPr/>
        </p:nvSpPr>
        <p:spPr>
          <a:xfrm>
            <a:off x="148328" y="11561669"/>
            <a:ext cx="19698308" cy="121618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6"/>
              <a:buFont typeface="Arial"/>
              <a:buNone/>
            </a:pPr>
            <a:r>
              <a:t/>
            </a:r>
            <a:endParaRPr b="0" i="0" sz="230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5"/>
          <p:cNvSpPr txBox="1"/>
          <p:nvPr/>
        </p:nvSpPr>
        <p:spPr>
          <a:xfrm>
            <a:off x="7513104" y="11904561"/>
            <a:ext cx="4575113" cy="700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53"/>
              <a:buFont typeface="Arial"/>
              <a:buNone/>
            </a:pPr>
            <a:r>
              <a:rPr b="0" i="0" lang="en-US" sz="395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Signature Block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 with low confidence" id="204" name="Google Shape;204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10609" y="11632369"/>
            <a:ext cx="1087444" cy="10874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5"/>
          <p:cNvGrpSpPr/>
          <p:nvPr/>
        </p:nvGrpSpPr>
        <p:grpSpPr>
          <a:xfrm>
            <a:off x="15422371" y="11990220"/>
            <a:ext cx="3987808" cy="631776"/>
            <a:chOff x="6709762" y="6162340"/>
            <a:chExt cx="2421169" cy="383578"/>
          </a:xfrm>
        </p:grpSpPr>
        <p:pic>
          <p:nvPicPr>
            <p:cNvPr descr="Shape, rectangle&#10;&#10;Description automatically generated with medium confidence" id="206" name="Google Shape;206;p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787311" y="6162340"/>
              <a:ext cx="2266073" cy="2533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5"/>
            <p:cNvSpPr txBox="1"/>
            <p:nvPr/>
          </p:nvSpPr>
          <p:spPr>
            <a:xfrm>
              <a:off x="6709762" y="6274420"/>
              <a:ext cx="2421169" cy="271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6"/>
                <a:buFont typeface="Arial"/>
                <a:buNone/>
              </a:pPr>
              <a:r>
                <a:rPr b="1" i="0" lang="en-US" sz="230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              Feet              50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picture containing tree, outdoor, grass, plant&#10;&#10;Description automatically generated" id="208" name="Google Shape;208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48328" y="266159"/>
            <a:ext cx="5776354" cy="4335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" id="209" name="Google Shape;209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184852" y="312219"/>
            <a:ext cx="4132970" cy="346756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5"/>
          <p:cNvSpPr txBox="1"/>
          <p:nvPr/>
        </p:nvSpPr>
        <p:spPr>
          <a:xfrm>
            <a:off x="786864" y="535178"/>
            <a:ext cx="2695460" cy="599267"/>
          </a:xfrm>
          <a:prstGeom prst="rect">
            <a:avLst/>
          </a:prstGeom>
          <a:solidFill>
            <a:schemeClr val="lt1">
              <a:alpha val="57254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3"/>
              <a:buFont typeface="Arial"/>
              <a:buNone/>
            </a:pPr>
            <a:r>
              <a:rPr b="1" i="0" lang="en-US" sz="329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Rain Garden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85527" y="9893012"/>
            <a:ext cx="2267100" cy="22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