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42" d="100"/>
          <a:sy n="42" d="100"/>
        </p:scale>
        <p:origin x="21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4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1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5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8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1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3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0105-84E9-4471-87A3-F322908F190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60F6-89ED-46A3-9CBF-9ECC2320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B8593E-612E-4FB4-A394-D4466CE47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6" y="559877"/>
            <a:ext cx="7463994" cy="84460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168E44-07F7-4B9C-8058-06CE67A059FA}"/>
              </a:ext>
            </a:extLst>
          </p:cNvPr>
          <p:cNvSpPr/>
          <p:nvPr/>
        </p:nvSpPr>
        <p:spPr>
          <a:xfrm>
            <a:off x="2173856" y="1926285"/>
            <a:ext cx="2967487" cy="1696810"/>
          </a:xfrm>
          <a:custGeom>
            <a:avLst/>
            <a:gdLst>
              <a:gd name="connsiteX0" fmla="*/ 0 w 3036498"/>
              <a:gd name="connsiteY0" fmla="*/ 310589 h 1690815"/>
              <a:gd name="connsiteX1" fmla="*/ 1069675 w 3036498"/>
              <a:gd name="connsiteY1" fmla="*/ 38 h 1690815"/>
              <a:gd name="connsiteX2" fmla="*/ 2294626 w 3036498"/>
              <a:gd name="connsiteY2" fmla="*/ 327842 h 1690815"/>
              <a:gd name="connsiteX3" fmla="*/ 3036498 w 3036498"/>
              <a:gd name="connsiteY3" fmla="*/ 1690815 h 1690815"/>
              <a:gd name="connsiteX0" fmla="*/ 0 w 3036498"/>
              <a:gd name="connsiteY0" fmla="*/ 316583 h 1696809"/>
              <a:gd name="connsiteX1" fmla="*/ 1069675 w 3036498"/>
              <a:gd name="connsiteY1" fmla="*/ 6032 h 1696809"/>
              <a:gd name="connsiteX2" fmla="*/ 2191109 w 3036498"/>
              <a:gd name="connsiteY2" fmla="*/ 575376 h 1696809"/>
              <a:gd name="connsiteX3" fmla="*/ 3036498 w 3036498"/>
              <a:gd name="connsiteY3" fmla="*/ 1696809 h 1696809"/>
              <a:gd name="connsiteX0" fmla="*/ 0 w 3165921"/>
              <a:gd name="connsiteY0" fmla="*/ 316583 h 1696809"/>
              <a:gd name="connsiteX1" fmla="*/ 1069675 w 3165921"/>
              <a:gd name="connsiteY1" fmla="*/ 6032 h 1696809"/>
              <a:gd name="connsiteX2" fmla="*/ 2191109 w 3165921"/>
              <a:gd name="connsiteY2" fmla="*/ 575376 h 1696809"/>
              <a:gd name="connsiteX3" fmla="*/ 3036498 w 3165921"/>
              <a:gd name="connsiteY3" fmla="*/ 1696809 h 1696809"/>
              <a:gd name="connsiteX0" fmla="*/ 0 w 3165921"/>
              <a:gd name="connsiteY0" fmla="*/ 352701 h 1732927"/>
              <a:gd name="connsiteX1" fmla="*/ 1069675 w 3165921"/>
              <a:gd name="connsiteY1" fmla="*/ 42150 h 1732927"/>
              <a:gd name="connsiteX2" fmla="*/ 2191109 w 3165921"/>
              <a:gd name="connsiteY2" fmla="*/ 611494 h 1732927"/>
              <a:gd name="connsiteX3" fmla="*/ 3036498 w 3165921"/>
              <a:gd name="connsiteY3" fmla="*/ 1732927 h 1732927"/>
              <a:gd name="connsiteX0" fmla="*/ 0 w 3036498"/>
              <a:gd name="connsiteY0" fmla="*/ 352701 h 1732927"/>
              <a:gd name="connsiteX1" fmla="*/ 1069675 w 3036498"/>
              <a:gd name="connsiteY1" fmla="*/ 42150 h 1732927"/>
              <a:gd name="connsiteX2" fmla="*/ 2191109 w 3036498"/>
              <a:gd name="connsiteY2" fmla="*/ 611494 h 1732927"/>
              <a:gd name="connsiteX3" fmla="*/ 3036498 w 3036498"/>
              <a:gd name="connsiteY3" fmla="*/ 1732927 h 1732927"/>
              <a:gd name="connsiteX0" fmla="*/ 0 w 3036498"/>
              <a:gd name="connsiteY0" fmla="*/ 316584 h 1696810"/>
              <a:gd name="connsiteX1" fmla="*/ 1069675 w 3036498"/>
              <a:gd name="connsiteY1" fmla="*/ 6033 h 1696810"/>
              <a:gd name="connsiteX2" fmla="*/ 2191109 w 3036498"/>
              <a:gd name="connsiteY2" fmla="*/ 575377 h 1696810"/>
              <a:gd name="connsiteX3" fmla="*/ 3036498 w 3036498"/>
              <a:gd name="connsiteY3" fmla="*/ 1696810 h 1696810"/>
              <a:gd name="connsiteX0" fmla="*/ 0 w 3036498"/>
              <a:gd name="connsiteY0" fmla="*/ 316584 h 1696810"/>
              <a:gd name="connsiteX1" fmla="*/ 1069675 w 3036498"/>
              <a:gd name="connsiteY1" fmla="*/ 6033 h 1696810"/>
              <a:gd name="connsiteX2" fmla="*/ 2191109 w 3036498"/>
              <a:gd name="connsiteY2" fmla="*/ 575377 h 1696810"/>
              <a:gd name="connsiteX3" fmla="*/ 3036498 w 3036498"/>
              <a:gd name="connsiteY3" fmla="*/ 1696810 h 1696810"/>
              <a:gd name="connsiteX0" fmla="*/ 0 w 2967487"/>
              <a:gd name="connsiteY0" fmla="*/ 316584 h 1696810"/>
              <a:gd name="connsiteX1" fmla="*/ 1069675 w 2967487"/>
              <a:gd name="connsiteY1" fmla="*/ 6033 h 1696810"/>
              <a:gd name="connsiteX2" fmla="*/ 2191109 w 2967487"/>
              <a:gd name="connsiteY2" fmla="*/ 575377 h 1696810"/>
              <a:gd name="connsiteX3" fmla="*/ 2967487 w 2967487"/>
              <a:gd name="connsiteY3" fmla="*/ 1696810 h 1696810"/>
              <a:gd name="connsiteX0" fmla="*/ 0 w 2967487"/>
              <a:gd name="connsiteY0" fmla="*/ 316584 h 1696810"/>
              <a:gd name="connsiteX1" fmla="*/ 1069675 w 2967487"/>
              <a:gd name="connsiteY1" fmla="*/ 6033 h 1696810"/>
              <a:gd name="connsiteX2" fmla="*/ 2191109 w 2967487"/>
              <a:gd name="connsiteY2" fmla="*/ 575377 h 1696810"/>
              <a:gd name="connsiteX3" fmla="*/ 2967487 w 2967487"/>
              <a:gd name="connsiteY3" fmla="*/ 1696810 h 169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487" h="1696810">
                <a:moveTo>
                  <a:pt x="0" y="316584"/>
                </a:moveTo>
                <a:cubicBezTo>
                  <a:pt x="343618" y="159870"/>
                  <a:pt x="704490" y="-37099"/>
                  <a:pt x="1069675" y="6033"/>
                </a:cubicBezTo>
                <a:cubicBezTo>
                  <a:pt x="1434860" y="49165"/>
                  <a:pt x="1828798" y="-85981"/>
                  <a:pt x="2191109" y="575377"/>
                </a:cubicBezTo>
                <a:cubicBezTo>
                  <a:pt x="2622430" y="1115965"/>
                  <a:pt x="2708694" y="1156221"/>
                  <a:pt x="2967487" y="1696810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6B8FEF8-2985-44A3-B7B0-9FD6849E83CC}"/>
              </a:ext>
            </a:extLst>
          </p:cNvPr>
          <p:cNvSpPr/>
          <p:nvPr/>
        </p:nvSpPr>
        <p:spPr>
          <a:xfrm rot="7091385">
            <a:off x="3332595" y="5219669"/>
            <a:ext cx="3413094" cy="1181304"/>
          </a:xfrm>
          <a:custGeom>
            <a:avLst/>
            <a:gdLst>
              <a:gd name="connsiteX0" fmla="*/ 0 w 3036498"/>
              <a:gd name="connsiteY0" fmla="*/ 310589 h 1690815"/>
              <a:gd name="connsiteX1" fmla="*/ 1069675 w 3036498"/>
              <a:gd name="connsiteY1" fmla="*/ 38 h 1690815"/>
              <a:gd name="connsiteX2" fmla="*/ 2294626 w 3036498"/>
              <a:gd name="connsiteY2" fmla="*/ 327842 h 1690815"/>
              <a:gd name="connsiteX3" fmla="*/ 3036498 w 3036498"/>
              <a:gd name="connsiteY3" fmla="*/ 1690815 h 1690815"/>
              <a:gd name="connsiteX0" fmla="*/ 0 w 3036498"/>
              <a:gd name="connsiteY0" fmla="*/ 316583 h 1696809"/>
              <a:gd name="connsiteX1" fmla="*/ 1069675 w 3036498"/>
              <a:gd name="connsiteY1" fmla="*/ 6032 h 1696809"/>
              <a:gd name="connsiteX2" fmla="*/ 2191109 w 3036498"/>
              <a:gd name="connsiteY2" fmla="*/ 575376 h 1696809"/>
              <a:gd name="connsiteX3" fmla="*/ 3036498 w 3036498"/>
              <a:gd name="connsiteY3" fmla="*/ 1696809 h 1696809"/>
              <a:gd name="connsiteX0" fmla="*/ 0 w 3165921"/>
              <a:gd name="connsiteY0" fmla="*/ 316583 h 1696809"/>
              <a:gd name="connsiteX1" fmla="*/ 1069675 w 3165921"/>
              <a:gd name="connsiteY1" fmla="*/ 6032 h 1696809"/>
              <a:gd name="connsiteX2" fmla="*/ 2191109 w 3165921"/>
              <a:gd name="connsiteY2" fmla="*/ 575376 h 1696809"/>
              <a:gd name="connsiteX3" fmla="*/ 3036498 w 3165921"/>
              <a:gd name="connsiteY3" fmla="*/ 1696809 h 1696809"/>
              <a:gd name="connsiteX0" fmla="*/ 0 w 3165921"/>
              <a:gd name="connsiteY0" fmla="*/ 352701 h 1732927"/>
              <a:gd name="connsiteX1" fmla="*/ 1069675 w 3165921"/>
              <a:gd name="connsiteY1" fmla="*/ 42150 h 1732927"/>
              <a:gd name="connsiteX2" fmla="*/ 2191109 w 3165921"/>
              <a:gd name="connsiteY2" fmla="*/ 611494 h 1732927"/>
              <a:gd name="connsiteX3" fmla="*/ 3036498 w 3165921"/>
              <a:gd name="connsiteY3" fmla="*/ 1732927 h 1732927"/>
              <a:gd name="connsiteX0" fmla="*/ 0 w 3036498"/>
              <a:gd name="connsiteY0" fmla="*/ 352701 h 1732927"/>
              <a:gd name="connsiteX1" fmla="*/ 1069675 w 3036498"/>
              <a:gd name="connsiteY1" fmla="*/ 42150 h 1732927"/>
              <a:gd name="connsiteX2" fmla="*/ 2191109 w 3036498"/>
              <a:gd name="connsiteY2" fmla="*/ 611494 h 1732927"/>
              <a:gd name="connsiteX3" fmla="*/ 3036498 w 3036498"/>
              <a:gd name="connsiteY3" fmla="*/ 1732927 h 1732927"/>
              <a:gd name="connsiteX0" fmla="*/ 0 w 3036498"/>
              <a:gd name="connsiteY0" fmla="*/ 316584 h 1696810"/>
              <a:gd name="connsiteX1" fmla="*/ 1069675 w 3036498"/>
              <a:gd name="connsiteY1" fmla="*/ 6033 h 1696810"/>
              <a:gd name="connsiteX2" fmla="*/ 2191109 w 3036498"/>
              <a:gd name="connsiteY2" fmla="*/ 575377 h 1696810"/>
              <a:gd name="connsiteX3" fmla="*/ 3036498 w 3036498"/>
              <a:gd name="connsiteY3" fmla="*/ 1696810 h 1696810"/>
              <a:gd name="connsiteX0" fmla="*/ 0 w 3036498"/>
              <a:gd name="connsiteY0" fmla="*/ 316584 h 1696810"/>
              <a:gd name="connsiteX1" fmla="*/ 1069675 w 3036498"/>
              <a:gd name="connsiteY1" fmla="*/ 6033 h 1696810"/>
              <a:gd name="connsiteX2" fmla="*/ 2191109 w 3036498"/>
              <a:gd name="connsiteY2" fmla="*/ 575377 h 1696810"/>
              <a:gd name="connsiteX3" fmla="*/ 3036498 w 3036498"/>
              <a:gd name="connsiteY3" fmla="*/ 1696810 h 1696810"/>
              <a:gd name="connsiteX0" fmla="*/ 0 w 2967487"/>
              <a:gd name="connsiteY0" fmla="*/ 316584 h 1696810"/>
              <a:gd name="connsiteX1" fmla="*/ 1069675 w 2967487"/>
              <a:gd name="connsiteY1" fmla="*/ 6033 h 1696810"/>
              <a:gd name="connsiteX2" fmla="*/ 2191109 w 2967487"/>
              <a:gd name="connsiteY2" fmla="*/ 575377 h 1696810"/>
              <a:gd name="connsiteX3" fmla="*/ 2967487 w 2967487"/>
              <a:gd name="connsiteY3" fmla="*/ 1696810 h 1696810"/>
              <a:gd name="connsiteX0" fmla="*/ 0 w 2967487"/>
              <a:gd name="connsiteY0" fmla="*/ 316584 h 1696810"/>
              <a:gd name="connsiteX1" fmla="*/ 1069675 w 2967487"/>
              <a:gd name="connsiteY1" fmla="*/ 6033 h 1696810"/>
              <a:gd name="connsiteX2" fmla="*/ 2191109 w 2967487"/>
              <a:gd name="connsiteY2" fmla="*/ 575377 h 1696810"/>
              <a:gd name="connsiteX3" fmla="*/ 2967487 w 2967487"/>
              <a:gd name="connsiteY3" fmla="*/ 1696810 h 1696810"/>
              <a:gd name="connsiteX0" fmla="*/ 0 w 3445836"/>
              <a:gd name="connsiteY0" fmla="*/ 1178745 h 1734929"/>
              <a:gd name="connsiteX1" fmla="*/ 1548024 w 3445836"/>
              <a:gd name="connsiteY1" fmla="*/ 44152 h 1734929"/>
              <a:gd name="connsiteX2" fmla="*/ 2669458 w 3445836"/>
              <a:gd name="connsiteY2" fmla="*/ 613496 h 1734929"/>
              <a:gd name="connsiteX3" fmla="*/ 3445836 w 3445836"/>
              <a:gd name="connsiteY3" fmla="*/ 1734929 h 1734929"/>
              <a:gd name="connsiteX0" fmla="*/ 0 w 3558244"/>
              <a:gd name="connsiteY0" fmla="*/ 1306311 h 1743525"/>
              <a:gd name="connsiteX1" fmla="*/ 1660432 w 3558244"/>
              <a:gd name="connsiteY1" fmla="*/ 52748 h 1743525"/>
              <a:gd name="connsiteX2" fmla="*/ 2781866 w 3558244"/>
              <a:gd name="connsiteY2" fmla="*/ 622092 h 1743525"/>
              <a:gd name="connsiteX3" fmla="*/ 3558244 w 3558244"/>
              <a:gd name="connsiteY3" fmla="*/ 1743525 h 1743525"/>
              <a:gd name="connsiteX0" fmla="*/ 0 w 3558244"/>
              <a:gd name="connsiteY0" fmla="*/ 1306311 h 1743525"/>
              <a:gd name="connsiteX1" fmla="*/ 1660432 w 3558244"/>
              <a:gd name="connsiteY1" fmla="*/ 52748 h 1743525"/>
              <a:gd name="connsiteX2" fmla="*/ 2781866 w 3558244"/>
              <a:gd name="connsiteY2" fmla="*/ 622092 h 1743525"/>
              <a:gd name="connsiteX3" fmla="*/ 3558244 w 3558244"/>
              <a:gd name="connsiteY3" fmla="*/ 1743525 h 1743525"/>
              <a:gd name="connsiteX0" fmla="*/ 0 w 3558244"/>
              <a:gd name="connsiteY0" fmla="*/ 1355334 h 1792548"/>
              <a:gd name="connsiteX1" fmla="*/ 1550705 w 3558244"/>
              <a:gd name="connsiteY1" fmla="*/ 43133 h 1792548"/>
              <a:gd name="connsiteX2" fmla="*/ 2781866 w 3558244"/>
              <a:gd name="connsiteY2" fmla="*/ 671115 h 1792548"/>
              <a:gd name="connsiteX3" fmla="*/ 3558244 w 3558244"/>
              <a:gd name="connsiteY3" fmla="*/ 1792548 h 1792548"/>
              <a:gd name="connsiteX0" fmla="*/ 0 w 3558244"/>
              <a:gd name="connsiteY0" fmla="*/ 1248464 h 1685678"/>
              <a:gd name="connsiteX1" fmla="*/ 1485010 w 3558244"/>
              <a:gd name="connsiteY1" fmla="*/ 69346 h 1685678"/>
              <a:gd name="connsiteX2" fmla="*/ 2781866 w 3558244"/>
              <a:gd name="connsiteY2" fmla="*/ 564245 h 1685678"/>
              <a:gd name="connsiteX3" fmla="*/ 3558244 w 3558244"/>
              <a:gd name="connsiteY3" fmla="*/ 1685678 h 1685678"/>
              <a:gd name="connsiteX0" fmla="*/ 0 w 3558244"/>
              <a:gd name="connsiteY0" fmla="*/ 1259527 h 1696741"/>
              <a:gd name="connsiteX1" fmla="*/ 1485010 w 3558244"/>
              <a:gd name="connsiteY1" fmla="*/ 80409 h 1696741"/>
              <a:gd name="connsiteX2" fmla="*/ 2804129 w 3558244"/>
              <a:gd name="connsiteY2" fmla="*/ 543802 h 1696741"/>
              <a:gd name="connsiteX3" fmla="*/ 3558244 w 3558244"/>
              <a:gd name="connsiteY3" fmla="*/ 1696741 h 1696741"/>
              <a:gd name="connsiteX0" fmla="*/ 0 w 3677600"/>
              <a:gd name="connsiteY0" fmla="*/ 1259527 h 1259527"/>
              <a:gd name="connsiteX1" fmla="*/ 1485010 w 3677600"/>
              <a:gd name="connsiteY1" fmla="*/ 80409 h 1259527"/>
              <a:gd name="connsiteX2" fmla="*/ 2804129 w 3677600"/>
              <a:gd name="connsiteY2" fmla="*/ 543802 h 1259527"/>
              <a:gd name="connsiteX3" fmla="*/ 3677600 w 3677600"/>
              <a:gd name="connsiteY3" fmla="*/ 1006382 h 1259527"/>
              <a:gd name="connsiteX0" fmla="*/ 0 w 3677600"/>
              <a:gd name="connsiteY0" fmla="*/ 1259527 h 1259527"/>
              <a:gd name="connsiteX1" fmla="*/ 1485010 w 3677600"/>
              <a:gd name="connsiteY1" fmla="*/ 80409 h 1259527"/>
              <a:gd name="connsiteX2" fmla="*/ 2804129 w 3677600"/>
              <a:gd name="connsiteY2" fmla="*/ 543802 h 1259527"/>
              <a:gd name="connsiteX3" fmla="*/ 3677600 w 3677600"/>
              <a:gd name="connsiteY3" fmla="*/ 1006382 h 1259527"/>
              <a:gd name="connsiteX0" fmla="*/ 0 w 3539649"/>
              <a:gd name="connsiteY0" fmla="*/ 1259527 h 1259527"/>
              <a:gd name="connsiteX1" fmla="*/ 1485010 w 3539649"/>
              <a:gd name="connsiteY1" fmla="*/ 80409 h 1259527"/>
              <a:gd name="connsiteX2" fmla="*/ 2804129 w 3539649"/>
              <a:gd name="connsiteY2" fmla="*/ 543802 h 1259527"/>
              <a:gd name="connsiteX3" fmla="*/ 3539649 w 3539649"/>
              <a:gd name="connsiteY3" fmla="*/ 1041170 h 1259527"/>
              <a:gd name="connsiteX0" fmla="*/ 0 w 3539649"/>
              <a:gd name="connsiteY0" fmla="*/ 1259527 h 1259527"/>
              <a:gd name="connsiteX1" fmla="*/ 1485010 w 3539649"/>
              <a:gd name="connsiteY1" fmla="*/ 80409 h 1259527"/>
              <a:gd name="connsiteX2" fmla="*/ 2804129 w 3539649"/>
              <a:gd name="connsiteY2" fmla="*/ 543802 h 1259527"/>
              <a:gd name="connsiteX3" fmla="*/ 3539649 w 3539649"/>
              <a:gd name="connsiteY3" fmla="*/ 1041170 h 1259527"/>
              <a:gd name="connsiteX0" fmla="*/ 0 w 2804129"/>
              <a:gd name="connsiteY0" fmla="*/ 1259527 h 1259527"/>
              <a:gd name="connsiteX1" fmla="*/ 1485010 w 2804129"/>
              <a:gd name="connsiteY1" fmla="*/ 80409 h 1259527"/>
              <a:gd name="connsiteX2" fmla="*/ 2804129 w 2804129"/>
              <a:gd name="connsiteY2" fmla="*/ 543802 h 1259527"/>
              <a:gd name="connsiteX0" fmla="*/ 0 w 3413094"/>
              <a:gd name="connsiteY0" fmla="*/ 1181302 h 1181302"/>
              <a:gd name="connsiteX1" fmla="*/ 1485010 w 3413094"/>
              <a:gd name="connsiteY1" fmla="*/ 2184 h 1181302"/>
              <a:gd name="connsiteX2" fmla="*/ 3413094 w 3413094"/>
              <a:gd name="connsiteY2" fmla="*/ 980903 h 1181302"/>
              <a:gd name="connsiteX0" fmla="*/ 0 w 3413094"/>
              <a:gd name="connsiteY0" fmla="*/ 1181304 h 1181304"/>
              <a:gd name="connsiteX1" fmla="*/ 1485010 w 3413094"/>
              <a:gd name="connsiteY1" fmla="*/ 2186 h 1181304"/>
              <a:gd name="connsiteX2" fmla="*/ 3413094 w 3413094"/>
              <a:gd name="connsiteY2" fmla="*/ 980905 h 118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3094" h="1181304">
                <a:moveTo>
                  <a:pt x="0" y="1181304"/>
                </a:moveTo>
                <a:cubicBezTo>
                  <a:pt x="253966" y="857319"/>
                  <a:pt x="916161" y="35586"/>
                  <a:pt x="1485010" y="2186"/>
                </a:cubicBezTo>
                <a:cubicBezTo>
                  <a:pt x="2053859" y="-31214"/>
                  <a:pt x="2796049" y="319054"/>
                  <a:pt x="3413094" y="980905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0B789F-CBF3-4FC4-9FED-ECA892AD77CD}"/>
              </a:ext>
            </a:extLst>
          </p:cNvPr>
          <p:cNvSpPr/>
          <p:nvPr/>
        </p:nvSpPr>
        <p:spPr>
          <a:xfrm rot="20323096">
            <a:off x="4972895" y="7258496"/>
            <a:ext cx="887630" cy="514972"/>
          </a:xfrm>
          <a:custGeom>
            <a:avLst/>
            <a:gdLst>
              <a:gd name="connsiteX0" fmla="*/ 0 w 1415620"/>
              <a:gd name="connsiteY0" fmla="*/ 257486 h 514972"/>
              <a:gd name="connsiteX1" fmla="*/ 707810 w 1415620"/>
              <a:gd name="connsiteY1" fmla="*/ 0 h 514972"/>
              <a:gd name="connsiteX2" fmla="*/ 1415620 w 1415620"/>
              <a:gd name="connsiteY2" fmla="*/ 257486 h 514972"/>
              <a:gd name="connsiteX3" fmla="*/ 707810 w 1415620"/>
              <a:gd name="connsiteY3" fmla="*/ 514972 h 514972"/>
              <a:gd name="connsiteX4" fmla="*/ 0 w 1415620"/>
              <a:gd name="connsiteY4" fmla="*/ 257486 h 514972"/>
              <a:gd name="connsiteX0" fmla="*/ 1 w 1415621"/>
              <a:gd name="connsiteY0" fmla="*/ 303206 h 560692"/>
              <a:gd name="connsiteX1" fmla="*/ 702731 w 1415621"/>
              <a:gd name="connsiteY1" fmla="*/ 0 h 560692"/>
              <a:gd name="connsiteX2" fmla="*/ 1415621 w 1415621"/>
              <a:gd name="connsiteY2" fmla="*/ 303206 h 560692"/>
              <a:gd name="connsiteX3" fmla="*/ 707811 w 1415621"/>
              <a:gd name="connsiteY3" fmla="*/ 560692 h 560692"/>
              <a:gd name="connsiteX4" fmla="*/ 1 w 1415621"/>
              <a:gd name="connsiteY4" fmla="*/ 303206 h 560692"/>
              <a:gd name="connsiteX0" fmla="*/ 1 w 1415621"/>
              <a:gd name="connsiteY0" fmla="*/ 396241 h 653727"/>
              <a:gd name="connsiteX1" fmla="*/ 702731 w 1415621"/>
              <a:gd name="connsiteY1" fmla="*/ 93035 h 653727"/>
              <a:gd name="connsiteX2" fmla="*/ 1415621 w 1415621"/>
              <a:gd name="connsiteY2" fmla="*/ 396241 h 653727"/>
              <a:gd name="connsiteX3" fmla="*/ 707811 w 1415621"/>
              <a:gd name="connsiteY3" fmla="*/ 653727 h 653727"/>
              <a:gd name="connsiteX4" fmla="*/ 1 w 1415621"/>
              <a:gd name="connsiteY4" fmla="*/ 396241 h 653727"/>
              <a:gd name="connsiteX0" fmla="*/ 1 w 1415621"/>
              <a:gd name="connsiteY0" fmla="*/ 396241 h 734322"/>
              <a:gd name="connsiteX1" fmla="*/ 702731 w 1415621"/>
              <a:gd name="connsiteY1" fmla="*/ 93035 h 734322"/>
              <a:gd name="connsiteX2" fmla="*/ 1415621 w 1415621"/>
              <a:gd name="connsiteY2" fmla="*/ 396241 h 734322"/>
              <a:gd name="connsiteX3" fmla="*/ 707811 w 1415621"/>
              <a:gd name="connsiteY3" fmla="*/ 653727 h 734322"/>
              <a:gd name="connsiteX4" fmla="*/ 1 w 1415621"/>
              <a:gd name="connsiteY4" fmla="*/ 396241 h 734322"/>
              <a:gd name="connsiteX0" fmla="*/ 24604 w 1440224"/>
              <a:gd name="connsiteY0" fmla="*/ 396241 h 734322"/>
              <a:gd name="connsiteX1" fmla="*/ 727334 w 1440224"/>
              <a:gd name="connsiteY1" fmla="*/ 93035 h 734322"/>
              <a:gd name="connsiteX2" fmla="*/ 1440224 w 1440224"/>
              <a:gd name="connsiteY2" fmla="*/ 396241 h 734322"/>
              <a:gd name="connsiteX3" fmla="*/ 732414 w 1440224"/>
              <a:gd name="connsiteY3" fmla="*/ 653727 h 734322"/>
              <a:gd name="connsiteX4" fmla="*/ 24604 w 1440224"/>
              <a:gd name="connsiteY4" fmla="*/ 396241 h 734322"/>
              <a:gd name="connsiteX0" fmla="*/ 24604 w 1440224"/>
              <a:gd name="connsiteY0" fmla="*/ 381898 h 719979"/>
              <a:gd name="connsiteX1" fmla="*/ 727334 w 1440224"/>
              <a:gd name="connsiteY1" fmla="*/ 78692 h 719979"/>
              <a:gd name="connsiteX2" fmla="*/ 1440224 w 1440224"/>
              <a:gd name="connsiteY2" fmla="*/ 381898 h 719979"/>
              <a:gd name="connsiteX3" fmla="*/ 732414 w 1440224"/>
              <a:gd name="connsiteY3" fmla="*/ 639384 h 719979"/>
              <a:gd name="connsiteX4" fmla="*/ 24604 w 1440224"/>
              <a:gd name="connsiteY4" fmla="*/ 381898 h 719979"/>
              <a:gd name="connsiteX0" fmla="*/ 24604 w 1533196"/>
              <a:gd name="connsiteY0" fmla="*/ 381898 h 732812"/>
              <a:gd name="connsiteX1" fmla="*/ 727334 w 1533196"/>
              <a:gd name="connsiteY1" fmla="*/ 78692 h 732812"/>
              <a:gd name="connsiteX2" fmla="*/ 1440224 w 1533196"/>
              <a:gd name="connsiteY2" fmla="*/ 381898 h 732812"/>
              <a:gd name="connsiteX3" fmla="*/ 732414 w 1533196"/>
              <a:gd name="connsiteY3" fmla="*/ 639384 h 732812"/>
              <a:gd name="connsiteX4" fmla="*/ 24604 w 1533196"/>
              <a:gd name="connsiteY4" fmla="*/ 381898 h 73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196" h="732812">
                <a:moveTo>
                  <a:pt x="24604" y="381898"/>
                </a:moveTo>
                <a:cubicBezTo>
                  <a:pt x="165997" y="85249"/>
                  <a:pt x="336421" y="363172"/>
                  <a:pt x="727334" y="78692"/>
                </a:cubicBezTo>
                <a:cubicBezTo>
                  <a:pt x="1118247" y="-205788"/>
                  <a:pt x="1247184" y="371772"/>
                  <a:pt x="1440224" y="381898"/>
                </a:cubicBezTo>
                <a:cubicBezTo>
                  <a:pt x="1785664" y="610464"/>
                  <a:pt x="1082687" y="878144"/>
                  <a:pt x="732414" y="639384"/>
                </a:cubicBezTo>
                <a:cubicBezTo>
                  <a:pt x="382141" y="400624"/>
                  <a:pt x="-116789" y="678547"/>
                  <a:pt x="24604" y="3818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7000"/>
                  <a:alpha val="46000"/>
                </a:schemeClr>
              </a:gs>
              <a:gs pos="48000">
                <a:schemeClr val="accent5">
                  <a:lumMod val="97000"/>
                  <a:lumOff val="3000"/>
                  <a:alpha val="41000"/>
                </a:schemeClr>
              </a:gs>
              <a:gs pos="100000">
                <a:schemeClr val="accent5">
                  <a:lumMod val="60000"/>
                  <a:lumOff val="40000"/>
                  <a:alpha val="6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5C693C-8439-497B-B7D5-EA91C6FA0B3A}"/>
              </a:ext>
            </a:extLst>
          </p:cNvPr>
          <p:cNvSpPr/>
          <p:nvPr/>
        </p:nvSpPr>
        <p:spPr>
          <a:xfrm>
            <a:off x="3859841" y="4117974"/>
            <a:ext cx="1789489" cy="2794958"/>
          </a:xfrm>
          <a:custGeom>
            <a:avLst/>
            <a:gdLst>
              <a:gd name="connsiteX0" fmla="*/ 690114 w 1789489"/>
              <a:gd name="connsiteY0" fmla="*/ 0 h 2794958"/>
              <a:gd name="connsiteX1" fmla="*/ 1518250 w 1789489"/>
              <a:gd name="connsiteY1" fmla="*/ 327803 h 2794958"/>
              <a:gd name="connsiteX2" fmla="*/ 1777042 w 1789489"/>
              <a:gd name="connsiteY2" fmla="*/ 1466490 h 2794958"/>
              <a:gd name="connsiteX3" fmla="*/ 1190446 w 1789489"/>
              <a:gd name="connsiteY3" fmla="*/ 2294626 h 2794958"/>
              <a:gd name="connsiteX4" fmla="*/ 0 w 1789489"/>
              <a:gd name="connsiteY4" fmla="*/ 2794958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489" h="2794958">
                <a:moveTo>
                  <a:pt x="690114" y="0"/>
                </a:moveTo>
                <a:cubicBezTo>
                  <a:pt x="1013604" y="41694"/>
                  <a:pt x="1337095" y="83388"/>
                  <a:pt x="1518250" y="327803"/>
                </a:cubicBezTo>
                <a:cubicBezTo>
                  <a:pt x="1699405" y="572218"/>
                  <a:pt x="1831676" y="1138686"/>
                  <a:pt x="1777042" y="1466490"/>
                </a:cubicBezTo>
                <a:cubicBezTo>
                  <a:pt x="1722408" y="1794294"/>
                  <a:pt x="1486620" y="2073215"/>
                  <a:pt x="1190446" y="2294626"/>
                </a:cubicBezTo>
                <a:cubicBezTo>
                  <a:pt x="894272" y="2516037"/>
                  <a:pt x="447136" y="2655497"/>
                  <a:pt x="0" y="2794958"/>
                </a:cubicBez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FA27FDCA-D72B-4245-AC09-504B3A818283}"/>
              </a:ext>
            </a:extLst>
          </p:cNvPr>
          <p:cNvSpPr/>
          <p:nvPr/>
        </p:nvSpPr>
        <p:spPr>
          <a:xfrm rot="19155244">
            <a:off x="5163449" y="3061997"/>
            <a:ext cx="570608" cy="514972"/>
          </a:xfrm>
          <a:custGeom>
            <a:avLst/>
            <a:gdLst>
              <a:gd name="connsiteX0" fmla="*/ 0 w 1415620"/>
              <a:gd name="connsiteY0" fmla="*/ 257486 h 514972"/>
              <a:gd name="connsiteX1" fmla="*/ 707810 w 1415620"/>
              <a:gd name="connsiteY1" fmla="*/ 0 h 514972"/>
              <a:gd name="connsiteX2" fmla="*/ 1415620 w 1415620"/>
              <a:gd name="connsiteY2" fmla="*/ 257486 h 514972"/>
              <a:gd name="connsiteX3" fmla="*/ 707810 w 1415620"/>
              <a:gd name="connsiteY3" fmla="*/ 514972 h 514972"/>
              <a:gd name="connsiteX4" fmla="*/ 0 w 1415620"/>
              <a:gd name="connsiteY4" fmla="*/ 257486 h 514972"/>
              <a:gd name="connsiteX0" fmla="*/ 1 w 1415621"/>
              <a:gd name="connsiteY0" fmla="*/ 303206 h 560692"/>
              <a:gd name="connsiteX1" fmla="*/ 702731 w 1415621"/>
              <a:gd name="connsiteY1" fmla="*/ 0 h 560692"/>
              <a:gd name="connsiteX2" fmla="*/ 1415621 w 1415621"/>
              <a:gd name="connsiteY2" fmla="*/ 303206 h 560692"/>
              <a:gd name="connsiteX3" fmla="*/ 707811 w 1415621"/>
              <a:gd name="connsiteY3" fmla="*/ 560692 h 560692"/>
              <a:gd name="connsiteX4" fmla="*/ 1 w 1415621"/>
              <a:gd name="connsiteY4" fmla="*/ 303206 h 560692"/>
              <a:gd name="connsiteX0" fmla="*/ 1 w 1415621"/>
              <a:gd name="connsiteY0" fmla="*/ 396241 h 653727"/>
              <a:gd name="connsiteX1" fmla="*/ 702731 w 1415621"/>
              <a:gd name="connsiteY1" fmla="*/ 93035 h 653727"/>
              <a:gd name="connsiteX2" fmla="*/ 1415621 w 1415621"/>
              <a:gd name="connsiteY2" fmla="*/ 396241 h 653727"/>
              <a:gd name="connsiteX3" fmla="*/ 707811 w 1415621"/>
              <a:gd name="connsiteY3" fmla="*/ 653727 h 653727"/>
              <a:gd name="connsiteX4" fmla="*/ 1 w 1415621"/>
              <a:gd name="connsiteY4" fmla="*/ 396241 h 653727"/>
              <a:gd name="connsiteX0" fmla="*/ 1 w 1415621"/>
              <a:gd name="connsiteY0" fmla="*/ 396241 h 734322"/>
              <a:gd name="connsiteX1" fmla="*/ 702731 w 1415621"/>
              <a:gd name="connsiteY1" fmla="*/ 93035 h 734322"/>
              <a:gd name="connsiteX2" fmla="*/ 1415621 w 1415621"/>
              <a:gd name="connsiteY2" fmla="*/ 396241 h 734322"/>
              <a:gd name="connsiteX3" fmla="*/ 707811 w 1415621"/>
              <a:gd name="connsiteY3" fmla="*/ 653727 h 734322"/>
              <a:gd name="connsiteX4" fmla="*/ 1 w 1415621"/>
              <a:gd name="connsiteY4" fmla="*/ 396241 h 734322"/>
              <a:gd name="connsiteX0" fmla="*/ 24604 w 1440224"/>
              <a:gd name="connsiteY0" fmla="*/ 396241 h 734322"/>
              <a:gd name="connsiteX1" fmla="*/ 727334 w 1440224"/>
              <a:gd name="connsiteY1" fmla="*/ 93035 h 734322"/>
              <a:gd name="connsiteX2" fmla="*/ 1440224 w 1440224"/>
              <a:gd name="connsiteY2" fmla="*/ 396241 h 734322"/>
              <a:gd name="connsiteX3" fmla="*/ 732414 w 1440224"/>
              <a:gd name="connsiteY3" fmla="*/ 653727 h 734322"/>
              <a:gd name="connsiteX4" fmla="*/ 24604 w 1440224"/>
              <a:gd name="connsiteY4" fmla="*/ 396241 h 734322"/>
              <a:gd name="connsiteX0" fmla="*/ 24604 w 1440224"/>
              <a:gd name="connsiteY0" fmla="*/ 381898 h 719979"/>
              <a:gd name="connsiteX1" fmla="*/ 727334 w 1440224"/>
              <a:gd name="connsiteY1" fmla="*/ 78692 h 719979"/>
              <a:gd name="connsiteX2" fmla="*/ 1440224 w 1440224"/>
              <a:gd name="connsiteY2" fmla="*/ 381898 h 719979"/>
              <a:gd name="connsiteX3" fmla="*/ 732414 w 1440224"/>
              <a:gd name="connsiteY3" fmla="*/ 639384 h 719979"/>
              <a:gd name="connsiteX4" fmla="*/ 24604 w 1440224"/>
              <a:gd name="connsiteY4" fmla="*/ 381898 h 719979"/>
              <a:gd name="connsiteX0" fmla="*/ 24604 w 1533196"/>
              <a:gd name="connsiteY0" fmla="*/ 381898 h 732812"/>
              <a:gd name="connsiteX1" fmla="*/ 727334 w 1533196"/>
              <a:gd name="connsiteY1" fmla="*/ 78692 h 732812"/>
              <a:gd name="connsiteX2" fmla="*/ 1440224 w 1533196"/>
              <a:gd name="connsiteY2" fmla="*/ 381898 h 732812"/>
              <a:gd name="connsiteX3" fmla="*/ 732414 w 1533196"/>
              <a:gd name="connsiteY3" fmla="*/ 639384 h 732812"/>
              <a:gd name="connsiteX4" fmla="*/ 24604 w 1533196"/>
              <a:gd name="connsiteY4" fmla="*/ 381898 h 73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196" h="732812">
                <a:moveTo>
                  <a:pt x="24604" y="381898"/>
                </a:moveTo>
                <a:cubicBezTo>
                  <a:pt x="165997" y="85249"/>
                  <a:pt x="336421" y="363172"/>
                  <a:pt x="727334" y="78692"/>
                </a:cubicBezTo>
                <a:cubicBezTo>
                  <a:pt x="1118247" y="-205788"/>
                  <a:pt x="1247184" y="371772"/>
                  <a:pt x="1440224" y="381898"/>
                </a:cubicBezTo>
                <a:cubicBezTo>
                  <a:pt x="1785664" y="610464"/>
                  <a:pt x="1082687" y="878144"/>
                  <a:pt x="732414" y="639384"/>
                </a:cubicBezTo>
                <a:cubicBezTo>
                  <a:pt x="382141" y="400624"/>
                  <a:pt x="-116789" y="678547"/>
                  <a:pt x="24604" y="3818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  <a:alpha val="66000"/>
                </a:schemeClr>
              </a:gs>
              <a:gs pos="59000">
                <a:schemeClr val="accent4">
                  <a:lumMod val="45000"/>
                  <a:lumOff val="55000"/>
                  <a:alpha val="45000"/>
                </a:schemeClr>
              </a:gs>
              <a:gs pos="100000">
                <a:schemeClr val="accent4">
                  <a:lumMod val="30000"/>
                  <a:lumOff val="70000"/>
                  <a:alpha val="7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Flower Garden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E8C8F9D7-1790-421E-AE98-C8932DC42CB6}"/>
              </a:ext>
            </a:extLst>
          </p:cNvPr>
          <p:cNvSpPr/>
          <p:nvPr/>
        </p:nvSpPr>
        <p:spPr>
          <a:xfrm rot="8110670">
            <a:off x="5488132" y="3658451"/>
            <a:ext cx="570608" cy="514972"/>
          </a:xfrm>
          <a:custGeom>
            <a:avLst/>
            <a:gdLst>
              <a:gd name="connsiteX0" fmla="*/ 0 w 1415620"/>
              <a:gd name="connsiteY0" fmla="*/ 257486 h 514972"/>
              <a:gd name="connsiteX1" fmla="*/ 707810 w 1415620"/>
              <a:gd name="connsiteY1" fmla="*/ 0 h 514972"/>
              <a:gd name="connsiteX2" fmla="*/ 1415620 w 1415620"/>
              <a:gd name="connsiteY2" fmla="*/ 257486 h 514972"/>
              <a:gd name="connsiteX3" fmla="*/ 707810 w 1415620"/>
              <a:gd name="connsiteY3" fmla="*/ 514972 h 514972"/>
              <a:gd name="connsiteX4" fmla="*/ 0 w 1415620"/>
              <a:gd name="connsiteY4" fmla="*/ 257486 h 514972"/>
              <a:gd name="connsiteX0" fmla="*/ 1 w 1415621"/>
              <a:gd name="connsiteY0" fmla="*/ 303206 h 560692"/>
              <a:gd name="connsiteX1" fmla="*/ 702731 w 1415621"/>
              <a:gd name="connsiteY1" fmla="*/ 0 h 560692"/>
              <a:gd name="connsiteX2" fmla="*/ 1415621 w 1415621"/>
              <a:gd name="connsiteY2" fmla="*/ 303206 h 560692"/>
              <a:gd name="connsiteX3" fmla="*/ 707811 w 1415621"/>
              <a:gd name="connsiteY3" fmla="*/ 560692 h 560692"/>
              <a:gd name="connsiteX4" fmla="*/ 1 w 1415621"/>
              <a:gd name="connsiteY4" fmla="*/ 303206 h 560692"/>
              <a:gd name="connsiteX0" fmla="*/ 1 w 1415621"/>
              <a:gd name="connsiteY0" fmla="*/ 396241 h 653727"/>
              <a:gd name="connsiteX1" fmla="*/ 702731 w 1415621"/>
              <a:gd name="connsiteY1" fmla="*/ 93035 h 653727"/>
              <a:gd name="connsiteX2" fmla="*/ 1415621 w 1415621"/>
              <a:gd name="connsiteY2" fmla="*/ 396241 h 653727"/>
              <a:gd name="connsiteX3" fmla="*/ 707811 w 1415621"/>
              <a:gd name="connsiteY3" fmla="*/ 653727 h 653727"/>
              <a:gd name="connsiteX4" fmla="*/ 1 w 1415621"/>
              <a:gd name="connsiteY4" fmla="*/ 396241 h 653727"/>
              <a:gd name="connsiteX0" fmla="*/ 1 w 1415621"/>
              <a:gd name="connsiteY0" fmla="*/ 396241 h 734322"/>
              <a:gd name="connsiteX1" fmla="*/ 702731 w 1415621"/>
              <a:gd name="connsiteY1" fmla="*/ 93035 h 734322"/>
              <a:gd name="connsiteX2" fmla="*/ 1415621 w 1415621"/>
              <a:gd name="connsiteY2" fmla="*/ 396241 h 734322"/>
              <a:gd name="connsiteX3" fmla="*/ 707811 w 1415621"/>
              <a:gd name="connsiteY3" fmla="*/ 653727 h 734322"/>
              <a:gd name="connsiteX4" fmla="*/ 1 w 1415621"/>
              <a:gd name="connsiteY4" fmla="*/ 396241 h 734322"/>
              <a:gd name="connsiteX0" fmla="*/ 24604 w 1440224"/>
              <a:gd name="connsiteY0" fmla="*/ 396241 h 734322"/>
              <a:gd name="connsiteX1" fmla="*/ 727334 w 1440224"/>
              <a:gd name="connsiteY1" fmla="*/ 93035 h 734322"/>
              <a:gd name="connsiteX2" fmla="*/ 1440224 w 1440224"/>
              <a:gd name="connsiteY2" fmla="*/ 396241 h 734322"/>
              <a:gd name="connsiteX3" fmla="*/ 732414 w 1440224"/>
              <a:gd name="connsiteY3" fmla="*/ 653727 h 734322"/>
              <a:gd name="connsiteX4" fmla="*/ 24604 w 1440224"/>
              <a:gd name="connsiteY4" fmla="*/ 396241 h 734322"/>
              <a:gd name="connsiteX0" fmla="*/ 24604 w 1440224"/>
              <a:gd name="connsiteY0" fmla="*/ 381898 h 719979"/>
              <a:gd name="connsiteX1" fmla="*/ 727334 w 1440224"/>
              <a:gd name="connsiteY1" fmla="*/ 78692 h 719979"/>
              <a:gd name="connsiteX2" fmla="*/ 1440224 w 1440224"/>
              <a:gd name="connsiteY2" fmla="*/ 381898 h 719979"/>
              <a:gd name="connsiteX3" fmla="*/ 732414 w 1440224"/>
              <a:gd name="connsiteY3" fmla="*/ 639384 h 719979"/>
              <a:gd name="connsiteX4" fmla="*/ 24604 w 1440224"/>
              <a:gd name="connsiteY4" fmla="*/ 381898 h 719979"/>
              <a:gd name="connsiteX0" fmla="*/ 24604 w 1533196"/>
              <a:gd name="connsiteY0" fmla="*/ 381898 h 732812"/>
              <a:gd name="connsiteX1" fmla="*/ 727334 w 1533196"/>
              <a:gd name="connsiteY1" fmla="*/ 78692 h 732812"/>
              <a:gd name="connsiteX2" fmla="*/ 1440224 w 1533196"/>
              <a:gd name="connsiteY2" fmla="*/ 381898 h 732812"/>
              <a:gd name="connsiteX3" fmla="*/ 732414 w 1533196"/>
              <a:gd name="connsiteY3" fmla="*/ 639384 h 732812"/>
              <a:gd name="connsiteX4" fmla="*/ 24604 w 1533196"/>
              <a:gd name="connsiteY4" fmla="*/ 381898 h 73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196" h="732812">
                <a:moveTo>
                  <a:pt x="24604" y="381898"/>
                </a:moveTo>
                <a:cubicBezTo>
                  <a:pt x="165997" y="85249"/>
                  <a:pt x="336421" y="363172"/>
                  <a:pt x="727334" y="78692"/>
                </a:cubicBezTo>
                <a:cubicBezTo>
                  <a:pt x="1118247" y="-205788"/>
                  <a:pt x="1247184" y="371772"/>
                  <a:pt x="1440224" y="381898"/>
                </a:cubicBezTo>
                <a:cubicBezTo>
                  <a:pt x="1785664" y="610464"/>
                  <a:pt x="1082687" y="878144"/>
                  <a:pt x="732414" y="639384"/>
                </a:cubicBezTo>
                <a:cubicBezTo>
                  <a:pt x="382141" y="400624"/>
                  <a:pt x="-116789" y="678547"/>
                  <a:pt x="24604" y="3818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  <a:alpha val="66000"/>
                </a:schemeClr>
              </a:gs>
              <a:gs pos="59000">
                <a:schemeClr val="accent4">
                  <a:lumMod val="45000"/>
                  <a:lumOff val="55000"/>
                  <a:alpha val="45000"/>
                </a:schemeClr>
              </a:gs>
              <a:gs pos="100000">
                <a:schemeClr val="accent4">
                  <a:lumMod val="30000"/>
                  <a:lumOff val="70000"/>
                  <a:alpha val="7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64AACA-0D4A-422A-8343-25D1630BF5D5}"/>
              </a:ext>
            </a:extLst>
          </p:cNvPr>
          <p:cNvSpPr txBox="1"/>
          <p:nvPr/>
        </p:nvSpPr>
        <p:spPr>
          <a:xfrm>
            <a:off x="5448753" y="3731270"/>
            <a:ext cx="54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Flower Garden</a:t>
            </a:r>
          </a:p>
        </p:txBody>
      </p:sp>
      <p:sp>
        <p:nvSpPr>
          <p:cNvPr id="18" name="Google Shape;109;p5">
            <a:extLst>
              <a:ext uri="{FF2B5EF4-FFF2-40B4-BE49-F238E27FC236}">
                <a16:creationId xmlns:a16="http://schemas.microsoft.com/office/drawing/2014/main" id="{25BCA10C-46B0-4E91-AA2E-08EC9F65B3B8}"/>
              </a:ext>
            </a:extLst>
          </p:cNvPr>
          <p:cNvSpPr/>
          <p:nvPr/>
        </p:nvSpPr>
        <p:spPr>
          <a:xfrm rot="20694202">
            <a:off x="5556931" y="4429480"/>
            <a:ext cx="201607" cy="369332"/>
          </a:xfrm>
          <a:prstGeom prst="rect">
            <a:avLst/>
          </a:prstGeom>
          <a:blipFill rotWithShape="1">
            <a:blip r:embed="rId3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91"/>
              <a:buFont typeface="Arial"/>
              <a:buNone/>
            </a:pPr>
            <a:endParaRPr sz="629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9;p5">
            <a:extLst>
              <a:ext uri="{FF2B5EF4-FFF2-40B4-BE49-F238E27FC236}">
                <a16:creationId xmlns:a16="http://schemas.microsoft.com/office/drawing/2014/main" id="{0734B882-1A26-4FC7-956A-4593B1EF9B65}"/>
              </a:ext>
            </a:extLst>
          </p:cNvPr>
          <p:cNvSpPr/>
          <p:nvPr/>
        </p:nvSpPr>
        <p:spPr>
          <a:xfrm rot="20694202">
            <a:off x="5646186" y="4678330"/>
            <a:ext cx="201607" cy="369332"/>
          </a:xfrm>
          <a:prstGeom prst="rect">
            <a:avLst/>
          </a:prstGeom>
          <a:blipFill rotWithShape="1">
            <a:blip r:embed="rId3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91"/>
              <a:buFont typeface="Arial"/>
              <a:buNone/>
            </a:pPr>
            <a:endParaRPr sz="629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9;p5">
            <a:extLst>
              <a:ext uri="{FF2B5EF4-FFF2-40B4-BE49-F238E27FC236}">
                <a16:creationId xmlns:a16="http://schemas.microsoft.com/office/drawing/2014/main" id="{9A78E24E-F5ED-4496-BF47-BF155BEB252C}"/>
              </a:ext>
            </a:extLst>
          </p:cNvPr>
          <p:cNvSpPr/>
          <p:nvPr/>
        </p:nvSpPr>
        <p:spPr>
          <a:xfrm rot="21409963">
            <a:off x="5743088" y="5191481"/>
            <a:ext cx="201607" cy="369332"/>
          </a:xfrm>
          <a:prstGeom prst="rect">
            <a:avLst/>
          </a:prstGeom>
          <a:blipFill rotWithShape="1">
            <a:blip r:embed="rId3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91"/>
              <a:buFont typeface="Arial"/>
              <a:buNone/>
            </a:pPr>
            <a:endParaRPr sz="629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7784EB-6C6F-4313-BB03-E127495D0576}"/>
              </a:ext>
            </a:extLst>
          </p:cNvPr>
          <p:cNvGrpSpPr/>
          <p:nvPr/>
        </p:nvGrpSpPr>
        <p:grpSpPr>
          <a:xfrm>
            <a:off x="2022894" y="1653273"/>
            <a:ext cx="3885382" cy="5940198"/>
            <a:chOff x="2022894" y="1653273"/>
            <a:chExt cx="3885382" cy="5940198"/>
          </a:xfrm>
        </p:grpSpPr>
        <p:pic>
          <p:nvPicPr>
            <p:cNvPr id="8" name="Google Shape;105;p5">
              <a:extLst>
                <a:ext uri="{FF2B5EF4-FFF2-40B4-BE49-F238E27FC236}">
                  <a16:creationId xmlns:a16="http://schemas.microsoft.com/office/drawing/2014/main" id="{A4F1E23F-F9B6-49EC-BFB2-7E1979E4162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22894" y="1653273"/>
              <a:ext cx="582283" cy="546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05;p5">
              <a:extLst>
                <a:ext uri="{FF2B5EF4-FFF2-40B4-BE49-F238E27FC236}">
                  <a16:creationId xmlns:a16="http://schemas.microsoft.com/office/drawing/2014/main" id="{C2EC42F8-2C65-444E-9702-336F8399281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03453" y="7078499"/>
              <a:ext cx="564071" cy="514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09;p5">
              <a:extLst>
                <a:ext uri="{FF2B5EF4-FFF2-40B4-BE49-F238E27FC236}">
                  <a16:creationId xmlns:a16="http://schemas.microsoft.com/office/drawing/2014/main" id="{19161F7E-C564-452F-86A4-6E42A847C1A0}"/>
                </a:ext>
              </a:extLst>
            </p:cNvPr>
            <p:cNvSpPr/>
            <p:nvPr/>
          </p:nvSpPr>
          <p:spPr>
            <a:xfrm rot="20694202">
              <a:off x="5459272" y="4207562"/>
              <a:ext cx="201607" cy="369332"/>
            </a:xfrm>
            <a:prstGeom prst="rect">
              <a:avLst/>
            </a:prstGeom>
            <a:blipFill rotWithShape="1">
              <a:blip r:embed="rId3">
                <a:alphaModFix amt="77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91"/>
                <a:buFont typeface="Arial"/>
                <a:buNone/>
              </a:pPr>
              <a:endParaRPr sz="629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9;p5">
              <a:extLst>
                <a:ext uri="{FF2B5EF4-FFF2-40B4-BE49-F238E27FC236}">
                  <a16:creationId xmlns:a16="http://schemas.microsoft.com/office/drawing/2014/main" id="{E7AC1584-2734-4092-8E3F-2C1B07D0E99D}"/>
                </a:ext>
              </a:extLst>
            </p:cNvPr>
            <p:cNvSpPr/>
            <p:nvPr/>
          </p:nvSpPr>
          <p:spPr>
            <a:xfrm rot="3156981">
              <a:off x="5407940" y="6127275"/>
              <a:ext cx="201607" cy="369332"/>
            </a:xfrm>
            <a:prstGeom prst="rect">
              <a:avLst/>
            </a:prstGeom>
            <a:blipFill rotWithShape="1">
              <a:blip r:embed="rId3">
                <a:alphaModFix amt="77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91"/>
                <a:buFont typeface="Arial"/>
                <a:buNone/>
              </a:pPr>
              <a:endParaRPr sz="629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9;p5">
              <a:extLst>
                <a:ext uri="{FF2B5EF4-FFF2-40B4-BE49-F238E27FC236}">
                  <a16:creationId xmlns:a16="http://schemas.microsoft.com/office/drawing/2014/main" id="{C3DD2AE6-4F8E-482E-9337-266D9769D062}"/>
                </a:ext>
              </a:extLst>
            </p:cNvPr>
            <p:cNvSpPr/>
            <p:nvPr/>
          </p:nvSpPr>
          <p:spPr>
            <a:xfrm rot="888091">
              <a:off x="5706669" y="5455315"/>
              <a:ext cx="201607" cy="369332"/>
            </a:xfrm>
            <a:prstGeom prst="rect">
              <a:avLst/>
            </a:prstGeom>
            <a:blipFill rotWithShape="1">
              <a:blip r:embed="rId3">
                <a:alphaModFix amt="77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91"/>
                <a:buFont typeface="Arial"/>
                <a:buNone/>
              </a:pPr>
              <a:endParaRPr sz="629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09;p5">
              <a:extLst>
                <a:ext uri="{FF2B5EF4-FFF2-40B4-BE49-F238E27FC236}">
                  <a16:creationId xmlns:a16="http://schemas.microsoft.com/office/drawing/2014/main" id="{46AE2D81-034D-40D3-9858-8C362CCA07C5}"/>
                </a:ext>
              </a:extLst>
            </p:cNvPr>
            <p:cNvSpPr/>
            <p:nvPr/>
          </p:nvSpPr>
          <p:spPr>
            <a:xfrm rot="1201614">
              <a:off x="5664964" y="5721704"/>
              <a:ext cx="201607" cy="369332"/>
            </a:xfrm>
            <a:prstGeom prst="rect">
              <a:avLst/>
            </a:prstGeom>
            <a:blipFill rotWithShape="1">
              <a:blip r:embed="rId3">
                <a:alphaModFix amt="77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91"/>
                <a:buFont typeface="Arial"/>
                <a:buNone/>
              </a:pPr>
              <a:endParaRPr sz="629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9;p5">
              <a:extLst>
                <a:ext uri="{FF2B5EF4-FFF2-40B4-BE49-F238E27FC236}">
                  <a16:creationId xmlns:a16="http://schemas.microsoft.com/office/drawing/2014/main" id="{F0EFD395-5E18-4B38-8455-E47FC3C29C60}"/>
                </a:ext>
              </a:extLst>
            </p:cNvPr>
            <p:cNvSpPr/>
            <p:nvPr/>
          </p:nvSpPr>
          <p:spPr>
            <a:xfrm rot="1685644">
              <a:off x="5553791" y="5941979"/>
              <a:ext cx="201607" cy="369332"/>
            </a:xfrm>
            <a:prstGeom prst="rect">
              <a:avLst/>
            </a:prstGeom>
            <a:blipFill rotWithShape="1">
              <a:blip r:embed="rId3">
                <a:alphaModFix amt="77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91"/>
                <a:buFont typeface="Arial"/>
                <a:buNone/>
              </a:pPr>
              <a:endParaRPr sz="629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109;p5">
            <a:extLst>
              <a:ext uri="{FF2B5EF4-FFF2-40B4-BE49-F238E27FC236}">
                <a16:creationId xmlns:a16="http://schemas.microsoft.com/office/drawing/2014/main" id="{3206894D-5A0C-4619-838D-F74DF399B90B}"/>
              </a:ext>
            </a:extLst>
          </p:cNvPr>
          <p:cNvSpPr/>
          <p:nvPr/>
        </p:nvSpPr>
        <p:spPr>
          <a:xfrm rot="20694202">
            <a:off x="5691701" y="4922149"/>
            <a:ext cx="201607" cy="369332"/>
          </a:xfrm>
          <a:prstGeom prst="rect">
            <a:avLst/>
          </a:prstGeom>
          <a:blipFill rotWithShape="1">
            <a:blip r:embed="rId3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91"/>
              <a:buFont typeface="Arial"/>
              <a:buNone/>
            </a:pPr>
            <a:endParaRPr sz="629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E1839E-433A-44E7-94EA-282DD22A53A1}"/>
              </a:ext>
            </a:extLst>
          </p:cNvPr>
          <p:cNvSpPr/>
          <p:nvPr/>
        </p:nvSpPr>
        <p:spPr>
          <a:xfrm>
            <a:off x="966159" y="549092"/>
            <a:ext cx="5643104" cy="7841816"/>
          </a:xfrm>
          <a:custGeom>
            <a:avLst/>
            <a:gdLst>
              <a:gd name="connsiteX0" fmla="*/ 0 w 4813539"/>
              <a:gd name="connsiteY0" fmla="*/ 0 h 6478842"/>
              <a:gd name="connsiteX1" fmla="*/ 4813539 w 4813539"/>
              <a:gd name="connsiteY1" fmla="*/ 0 h 6478842"/>
              <a:gd name="connsiteX2" fmla="*/ 4813539 w 4813539"/>
              <a:gd name="connsiteY2" fmla="*/ 6478842 h 6478842"/>
              <a:gd name="connsiteX3" fmla="*/ 0 w 4813539"/>
              <a:gd name="connsiteY3" fmla="*/ 6478842 h 6478842"/>
              <a:gd name="connsiteX4" fmla="*/ 0 w 4813539"/>
              <a:gd name="connsiteY4" fmla="*/ 0 h 6478842"/>
              <a:gd name="connsiteX0" fmla="*/ 0 w 5710686"/>
              <a:gd name="connsiteY0" fmla="*/ 465827 h 6478842"/>
              <a:gd name="connsiteX1" fmla="*/ 5710686 w 5710686"/>
              <a:gd name="connsiteY1" fmla="*/ 0 h 6478842"/>
              <a:gd name="connsiteX2" fmla="*/ 5710686 w 5710686"/>
              <a:gd name="connsiteY2" fmla="*/ 6478842 h 6478842"/>
              <a:gd name="connsiteX3" fmla="*/ 897147 w 5710686"/>
              <a:gd name="connsiteY3" fmla="*/ 6478842 h 6478842"/>
              <a:gd name="connsiteX4" fmla="*/ 0 w 5710686"/>
              <a:gd name="connsiteY4" fmla="*/ 465827 h 6478842"/>
              <a:gd name="connsiteX0" fmla="*/ 0 w 5710686"/>
              <a:gd name="connsiteY0" fmla="*/ 1570008 h 7583023"/>
              <a:gd name="connsiteX1" fmla="*/ 2915728 w 5710686"/>
              <a:gd name="connsiteY1" fmla="*/ 0 h 7583023"/>
              <a:gd name="connsiteX2" fmla="*/ 5710686 w 5710686"/>
              <a:gd name="connsiteY2" fmla="*/ 7583023 h 7583023"/>
              <a:gd name="connsiteX3" fmla="*/ 897147 w 5710686"/>
              <a:gd name="connsiteY3" fmla="*/ 7583023 h 7583023"/>
              <a:gd name="connsiteX4" fmla="*/ 0 w 5710686"/>
              <a:gd name="connsiteY4" fmla="*/ 1570008 h 7583023"/>
              <a:gd name="connsiteX0" fmla="*/ 0 w 5710686"/>
              <a:gd name="connsiteY0" fmla="*/ 1570008 h 7755552"/>
              <a:gd name="connsiteX1" fmla="*/ 2915728 w 5710686"/>
              <a:gd name="connsiteY1" fmla="*/ 0 h 7755552"/>
              <a:gd name="connsiteX2" fmla="*/ 5710686 w 5710686"/>
              <a:gd name="connsiteY2" fmla="*/ 7583023 h 7755552"/>
              <a:gd name="connsiteX3" fmla="*/ 3209026 w 5710686"/>
              <a:gd name="connsiteY3" fmla="*/ 7755552 h 7755552"/>
              <a:gd name="connsiteX4" fmla="*/ 0 w 5710686"/>
              <a:gd name="connsiteY4" fmla="*/ 1570008 h 7755552"/>
              <a:gd name="connsiteX0" fmla="*/ 0 w 5624422"/>
              <a:gd name="connsiteY0" fmla="*/ 1570008 h 7755552"/>
              <a:gd name="connsiteX1" fmla="*/ 2915728 w 5624422"/>
              <a:gd name="connsiteY1" fmla="*/ 0 h 7755552"/>
              <a:gd name="connsiteX2" fmla="*/ 5624422 w 5624422"/>
              <a:gd name="connsiteY2" fmla="*/ 6720382 h 7755552"/>
              <a:gd name="connsiteX3" fmla="*/ 3209026 w 5624422"/>
              <a:gd name="connsiteY3" fmla="*/ 7755552 h 7755552"/>
              <a:gd name="connsiteX4" fmla="*/ 0 w 5624422"/>
              <a:gd name="connsiteY4" fmla="*/ 1570008 h 7755552"/>
              <a:gd name="connsiteX0" fmla="*/ 0 w 5625263"/>
              <a:gd name="connsiteY0" fmla="*/ 1570008 h 7755552"/>
              <a:gd name="connsiteX1" fmla="*/ 2915728 w 5625263"/>
              <a:gd name="connsiteY1" fmla="*/ 0 h 7755552"/>
              <a:gd name="connsiteX2" fmla="*/ 5624422 w 5625263"/>
              <a:gd name="connsiteY2" fmla="*/ 6720382 h 7755552"/>
              <a:gd name="connsiteX3" fmla="*/ 3209026 w 5625263"/>
              <a:gd name="connsiteY3" fmla="*/ 7755552 h 7755552"/>
              <a:gd name="connsiteX4" fmla="*/ 0 w 5625263"/>
              <a:gd name="connsiteY4" fmla="*/ 1570008 h 7755552"/>
              <a:gd name="connsiteX0" fmla="*/ 0 w 5626065"/>
              <a:gd name="connsiteY0" fmla="*/ 1570008 h 7755552"/>
              <a:gd name="connsiteX1" fmla="*/ 2915728 w 5626065"/>
              <a:gd name="connsiteY1" fmla="*/ 0 h 7755552"/>
              <a:gd name="connsiteX2" fmla="*/ 5624422 w 5626065"/>
              <a:gd name="connsiteY2" fmla="*/ 6720382 h 7755552"/>
              <a:gd name="connsiteX3" fmla="*/ 3209026 w 5626065"/>
              <a:gd name="connsiteY3" fmla="*/ 7755552 h 7755552"/>
              <a:gd name="connsiteX4" fmla="*/ 0 w 5626065"/>
              <a:gd name="connsiteY4" fmla="*/ 1570008 h 7755552"/>
              <a:gd name="connsiteX0" fmla="*/ 0 w 5626065"/>
              <a:gd name="connsiteY0" fmla="*/ 1570008 h 7755552"/>
              <a:gd name="connsiteX1" fmla="*/ 2915728 w 5626065"/>
              <a:gd name="connsiteY1" fmla="*/ 0 h 7755552"/>
              <a:gd name="connsiteX2" fmla="*/ 5624422 w 5626065"/>
              <a:gd name="connsiteY2" fmla="*/ 6720382 h 7755552"/>
              <a:gd name="connsiteX3" fmla="*/ 3209026 w 5626065"/>
              <a:gd name="connsiteY3" fmla="*/ 7755552 h 7755552"/>
              <a:gd name="connsiteX4" fmla="*/ 0 w 5626065"/>
              <a:gd name="connsiteY4" fmla="*/ 1570008 h 7755552"/>
              <a:gd name="connsiteX0" fmla="*/ 0 w 5626065"/>
              <a:gd name="connsiteY0" fmla="*/ 1570008 h 7841816"/>
              <a:gd name="connsiteX1" fmla="*/ 2915728 w 5626065"/>
              <a:gd name="connsiteY1" fmla="*/ 0 h 7841816"/>
              <a:gd name="connsiteX2" fmla="*/ 5624422 w 5626065"/>
              <a:gd name="connsiteY2" fmla="*/ 6720382 h 7841816"/>
              <a:gd name="connsiteX3" fmla="*/ 3329796 w 5626065"/>
              <a:gd name="connsiteY3" fmla="*/ 7841816 h 7841816"/>
              <a:gd name="connsiteX4" fmla="*/ 0 w 5626065"/>
              <a:gd name="connsiteY4" fmla="*/ 1570008 h 7841816"/>
              <a:gd name="connsiteX0" fmla="*/ 0 w 5626065"/>
              <a:gd name="connsiteY0" fmla="*/ 1570008 h 7841816"/>
              <a:gd name="connsiteX1" fmla="*/ 2915728 w 5626065"/>
              <a:gd name="connsiteY1" fmla="*/ 0 h 7841816"/>
              <a:gd name="connsiteX2" fmla="*/ 5624422 w 5626065"/>
              <a:gd name="connsiteY2" fmla="*/ 6720382 h 7841816"/>
              <a:gd name="connsiteX3" fmla="*/ 3329796 w 5626065"/>
              <a:gd name="connsiteY3" fmla="*/ 7841816 h 7841816"/>
              <a:gd name="connsiteX4" fmla="*/ 0 w 5626065"/>
              <a:gd name="connsiteY4" fmla="*/ 1570008 h 7841816"/>
              <a:gd name="connsiteX0" fmla="*/ 0 w 5626065"/>
              <a:gd name="connsiteY0" fmla="*/ 1570008 h 7841816"/>
              <a:gd name="connsiteX1" fmla="*/ 2915728 w 5626065"/>
              <a:gd name="connsiteY1" fmla="*/ 0 h 7841816"/>
              <a:gd name="connsiteX2" fmla="*/ 5624422 w 5626065"/>
              <a:gd name="connsiteY2" fmla="*/ 6720382 h 7841816"/>
              <a:gd name="connsiteX3" fmla="*/ 3329796 w 5626065"/>
              <a:gd name="connsiteY3" fmla="*/ 7841816 h 7841816"/>
              <a:gd name="connsiteX4" fmla="*/ 0 w 5626065"/>
              <a:gd name="connsiteY4" fmla="*/ 1570008 h 7841816"/>
              <a:gd name="connsiteX0" fmla="*/ 0 w 5704253"/>
              <a:gd name="connsiteY0" fmla="*/ 1570008 h 7841816"/>
              <a:gd name="connsiteX1" fmla="*/ 2915728 w 5704253"/>
              <a:gd name="connsiteY1" fmla="*/ 0 h 7841816"/>
              <a:gd name="connsiteX2" fmla="*/ 5624422 w 5704253"/>
              <a:gd name="connsiteY2" fmla="*/ 6720382 h 7841816"/>
              <a:gd name="connsiteX3" fmla="*/ 3329796 w 5704253"/>
              <a:gd name="connsiteY3" fmla="*/ 7841816 h 7841816"/>
              <a:gd name="connsiteX4" fmla="*/ 0 w 5704253"/>
              <a:gd name="connsiteY4" fmla="*/ 1570008 h 7841816"/>
              <a:gd name="connsiteX0" fmla="*/ 0 w 5642082"/>
              <a:gd name="connsiteY0" fmla="*/ 1570008 h 7841816"/>
              <a:gd name="connsiteX1" fmla="*/ 2915728 w 5642082"/>
              <a:gd name="connsiteY1" fmla="*/ 0 h 7841816"/>
              <a:gd name="connsiteX2" fmla="*/ 5624422 w 5642082"/>
              <a:gd name="connsiteY2" fmla="*/ 6720382 h 7841816"/>
              <a:gd name="connsiteX3" fmla="*/ 3329796 w 5642082"/>
              <a:gd name="connsiteY3" fmla="*/ 7841816 h 7841816"/>
              <a:gd name="connsiteX4" fmla="*/ 0 w 5642082"/>
              <a:gd name="connsiteY4" fmla="*/ 1570008 h 7841816"/>
              <a:gd name="connsiteX0" fmla="*/ 0 w 5646008"/>
              <a:gd name="connsiteY0" fmla="*/ 1570008 h 7841816"/>
              <a:gd name="connsiteX1" fmla="*/ 2915728 w 5646008"/>
              <a:gd name="connsiteY1" fmla="*/ 0 h 7841816"/>
              <a:gd name="connsiteX2" fmla="*/ 5624422 w 5646008"/>
              <a:gd name="connsiteY2" fmla="*/ 6720382 h 7841816"/>
              <a:gd name="connsiteX3" fmla="*/ 3329796 w 5646008"/>
              <a:gd name="connsiteY3" fmla="*/ 7841816 h 7841816"/>
              <a:gd name="connsiteX4" fmla="*/ 0 w 5646008"/>
              <a:gd name="connsiteY4" fmla="*/ 1570008 h 7841816"/>
              <a:gd name="connsiteX0" fmla="*/ 0 w 5660831"/>
              <a:gd name="connsiteY0" fmla="*/ 1570008 h 7841816"/>
              <a:gd name="connsiteX1" fmla="*/ 2915728 w 5660831"/>
              <a:gd name="connsiteY1" fmla="*/ 0 h 7841816"/>
              <a:gd name="connsiteX2" fmla="*/ 5624422 w 5660831"/>
              <a:gd name="connsiteY2" fmla="*/ 6720382 h 7841816"/>
              <a:gd name="connsiteX3" fmla="*/ 3329796 w 5660831"/>
              <a:gd name="connsiteY3" fmla="*/ 7841816 h 7841816"/>
              <a:gd name="connsiteX4" fmla="*/ 0 w 5660831"/>
              <a:gd name="connsiteY4" fmla="*/ 1570008 h 7841816"/>
              <a:gd name="connsiteX0" fmla="*/ 0 w 5624422"/>
              <a:gd name="connsiteY0" fmla="*/ 1570008 h 7841816"/>
              <a:gd name="connsiteX1" fmla="*/ 2915728 w 5624422"/>
              <a:gd name="connsiteY1" fmla="*/ 0 h 7841816"/>
              <a:gd name="connsiteX2" fmla="*/ 5624422 w 5624422"/>
              <a:gd name="connsiteY2" fmla="*/ 6720382 h 7841816"/>
              <a:gd name="connsiteX3" fmla="*/ 3329796 w 5624422"/>
              <a:gd name="connsiteY3" fmla="*/ 7841816 h 7841816"/>
              <a:gd name="connsiteX4" fmla="*/ 0 w 5624422"/>
              <a:gd name="connsiteY4" fmla="*/ 1570008 h 7841816"/>
              <a:gd name="connsiteX0" fmla="*/ 0 w 5624422"/>
              <a:gd name="connsiteY0" fmla="*/ 1570008 h 7841816"/>
              <a:gd name="connsiteX1" fmla="*/ 2915728 w 5624422"/>
              <a:gd name="connsiteY1" fmla="*/ 0 h 7841816"/>
              <a:gd name="connsiteX2" fmla="*/ 5624422 w 5624422"/>
              <a:gd name="connsiteY2" fmla="*/ 6720382 h 7841816"/>
              <a:gd name="connsiteX3" fmla="*/ 3329796 w 5624422"/>
              <a:gd name="connsiteY3" fmla="*/ 7841816 h 7841816"/>
              <a:gd name="connsiteX4" fmla="*/ 0 w 5624422"/>
              <a:gd name="connsiteY4" fmla="*/ 1570008 h 7841816"/>
              <a:gd name="connsiteX0" fmla="*/ 0 w 5728287"/>
              <a:gd name="connsiteY0" fmla="*/ 1570008 h 7841816"/>
              <a:gd name="connsiteX1" fmla="*/ 2915728 w 5728287"/>
              <a:gd name="connsiteY1" fmla="*/ 0 h 7841816"/>
              <a:gd name="connsiteX2" fmla="*/ 5624422 w 5728287"/>
              <a:gd name="connsiteY2" fmla="*/ 6720382 h 7841816"/>
              <a:gd name="connsiteX3" fmla="*/ 3329796 w 5728287"/>
              <a:gd name="connsiteY3" fmla="*/ 7841816 h 7841816"/>
              <a:gd name="connsiteX4" fmla="*/ 0 w 5728287"/>
              <a:gd name="connsiteY4" fmla="*/ 1570008 h 7841816"/>
              <a:gd name="connsiteX0" fmla="*/ 0 w 5648390"/>
              <a:gd name="connsiteY0" fmla="*/ 1570008 h 7841816"/>
              <a:gd name="connsiteX1" fmla="*/ 2915728 w 5648390"/>
              <a:gd name="connsiteY1" fmla="*/ 0 h 7841816"/>
              <a:gd name="connsiteX2" fmla="*/ 5624422 w 5648390"/>
              <a:gd name="connsiteY2" fmla="*/ 6720382 h 7841816"/>
              <a:gd name="connsiteX3" fmla="*/ 3329796 w 5648390"/>
              <a:gd name="connsiteY3" fmla="*/ 7841816 h 7841816"/>
              <a:gd name="connsiteX4" fmla="*/ 0 w 5648390"/>
              <a:gd name="connsiteY4" fmla="*/ 1570008 h 7841816"/>
              <a:gd name="connsiteX0" fmla="*/ 0 w 5643104"/>
              <a:gd name="connsiteY0" fmla="*/ 1570008 h 7841816"/>
              <a:gd name="connsiteX1" fmla="*/ 2915728 w 5643104"/>
              <a:gd name="connsiteY1" fmla="*/ 0 h 7841816"/>
              <a:gd name="connsiteX2" fmla="*/ 5624422 w 5643104"/>
              <a:gd name="connsiteY2" fmla="*/ 6720382 h 7841816"/>
              <a:gd name="connsiteX3" fmla="*/ 3329796 w 5643104"/>
              <a:gd name="connsiteY3" fmla="*/ 7841816 h 7841816"/>
              <a:gd name="connsiteX4" fmla="*/ 0 w 5643104"/>
              <a:gd name="connsiteY4" fmla="*/ 1570008 h 7841816"/>
              <a:gd name="connsiteX0" fmla="*/ 0 w 5643104"/>
              <a:gd name="connsiteY0" fmla="*/ 1570008 h 7841816"/>
              <a:gd name="connsiteX1" fmla="*/ 2915728 w 5643104"/>
              <a:gd name="connsiteY1" fmla="*/ 0 h 7841816"/>
              <a:gd name="connsiteX2" fmla="*/ 5624422 w 5643104"/>
              <a:gd name="connsiteY2" fmla="*/ 6720382 h 7841816"/>
              <a:gd name="connsiteX3" fmla="*/ 3329796 w 5643104"/>
              <a:gd name="connsiteY3" fmla="*/ 7841816 h 7841816"/>
              <a:gd name="connsiteX4" fmla="*/ 0 w 5643104"/>
              <a:gd name="connsiteY4" fmla="*/ 1570008 h 784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3104" h="7841816">
                <a:moveTo>
                  <a:pt x="0" y="1570008"/>
                </a:moveTo>
                <a:lnTo>
                  <a:pt x="2915728" y="0"/>
                </a:lnTo>
                <a:cubicBezTo>
                  <a:pt x="3853132" y="858396"/>
                  <a:pt x="5857336" y="3826017"/>
                  <a:pt x="5624422" y="6720382"/>
                </a:cubicBezTo>
                <a:cubicBezTo>
                  <a:pt x="5648175" y="7518543"/>
                  <a:pt x="4186687" y="7462253"/>
                  <a:pt x="3329796" y="7841816"/>
                </a:cubicBezTo>
                <a:lnTo>
                  <a:pt x="0" y="157000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FF3C2F6-CEE6-4B9C-8AFB-BB2C0A9CFB6D}"/>
              </a:ext>
            </a:extLst>
          </p:cNvPr>
          <p:cNvSpPr/>
          <p:nvPr/>
        </p:nvSpPr>
        <p:spPr>
          <a:xfrm>
            <a:off x="2370667" y="2810933"/>
            <a:ext cx="2675466" cy="3657600"/>
          </a:xfrm>
          <a:custGeom>
            <a:avLst/>
            <a:gdLst>
              <a:gd name="connsiteX0" fmla="*/ 0 w 2675466"/>
              <a:gd name="connsiteY0" fmla="*/ 584200 h 3657600"/>
              <a:gd name="connsiteX1" fmla="*/ 1278466 w 2675466"/>
              <a:gd name="connsiteY1" fmla="*/ 0 h 3657600"/>
              <a:gd name="connsiteX2" fmla="*/ 1811866 w 2675466"/>
              <a:gd name="connsiteY2" fmla="*/ 1024467 h 3657600"/>
              <a:gd name="connsiteX3" fmla="*/ 1947333 w 2675466"/>
              <a:gd name="connsiteY3" fmla="*/ 982134 h 3657600"/>
              <a:gd name="connsiteX4" fmla="*/ 2319866 w 2675466"/>
              <a:gd name="connsiteY4" fmla="*/ 1718734 h 3657600"/>
              <a:gd name="connsiteX5" fmla="*/ 2201333 w 2675466"/>
              <a:gd name="connsiteY5" fmla="*/ 1845734 h 3657600"/>
              <a:gd name="connsiteX6" fmla="*/ 2675466 w 2675466"/>
              <a:gd name="connsiteY6" fmla="*/ 2946400 h 3657600"/>
              <a:gd name="connsiteX7" fmla="*/ 1168400 w 2675466"/>
              <a:gd name="connsiteY7" fmla="*/ 3657600 h 3657600"/>
              <a:gd name="connsiteX8" fmla="*/ 660400 w 2675466"/>
              <a:gd name="connsiteY8" fmla="*/ 2616200 h 3657600"/>
              <a:gd name="connsiteX9" fmla="*/ 863600 w 2675466"/>
              <a:gd name="connsiteY9" fmla="*/ 2489200 h 3657600"/>
              <a:gd name="connsiteX10" fmla="*/ 0 w 2675466"/>
              <a:gd name="connsiteY10" fmla="*/ 584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5466" h="3657600">
                <a:moveTo>
                  <a:pt x="0" y="584200"/>
                </a:moveTo>
                <a:lnTo>
                  <a:pt x="1278466" y="0"/>
                </a:lnTo>
                <a:lnTo>
                  <a:pt x="1811866" y="1024467"/>
                </a:lnTo>
                <a:lnTo>
                  <a:pt x="1947333" y="982134"/>
                </a:lnTo>
                <a:lnTo>
                  <a:pt x="2319866" y="1718734"/>
                </a:lnTo>
                <a:lnTo>
                  <a:pt x="2201333" y="1845734"/>
                </a:lnTo>
                <a:lnTo>
                  <a:pt x="2675466" y="2946400"/>
                </a:lnTo>
                <a:lnTo>
                  <a:pt x="1168400" y="3657600"/>
                </a:lnTo>
                <a:lnTo>
                  <a:pt x="660400" y="2616200"/>
                </a:lnTo>
                <a:lnTo>
                  <a:pt x="863600" y="2489200"/>
                </a:lnTo>
                <a:lnTo>
                  <a:pt x="0" y="584200"/>
                </a:lnTo>
                <a:close/>
              </a:path>
            </a:pathLst>
          </a:custGeom>
          <a:solidFill>
            <a:schemeClr val="bg2">
              <a:lumMod val="9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11">
            <a:extLst>
              <a:ext uri="{FF2B5EF4-FFF2-40B4-BE49-F238E27FC236}">
                <a16:creationId xmlns:a16="http://schemas.microsoft.com/office/drawing/2014/main" id="{CA0D67FD-C453-4C44-9B09-DD1E2E09935C}"/>
              </a:ext>
            </a:extLst>
          </p:cNvPr>
          <p:cNvSpPr/>
          <p:nvPr/>
        </p:nvSpPr>
        <p:spPr>
          <a:xfrm rot="5840180">
            <a:off x="5805682" y="5440864"/>
            <a:ext cx="887630" cy="514972"/>
          </a:xfrm>
          <a:custGeom>
            <a:avLst/>
            <a:gdLst>
              <a:gd name="connsiteX0" fmla="*/ 0 w 1415620"/>
              <a:gd name="connsiteY0" fmla="*/ 257486 h 514972"/>
              <a:gd name="connsiteX1" fmla="*/ 707810 w 1415620"/>
              <a:gd name="connsiteY1" fmla="*/ 0 h 514972"/>
              <a:gd name="connsiteX2" fmla="*/ 1415620 w 1415620"/>
              <a:gd name="connsiteY2" fmla="*/ 257486 h 514972"/>
              <a:gd name="connsiteX3" fmla="*/ 707810 w 1415620"/>
              <a:gd name="connsiteY3" fmla="*/ 514972 h 514972"/>
              <a:gd name="connsiteX4" fmla="*/ 0 w 1415620"/>
              <a:gd name="connsiteY4" fmla="*/ 257486 h 514972"/>
              <a:gd name="connsiteX0" fmla="*/ 1 w 1415621"/>
              <a:gd name="connsiteY0" fmla="*/ 303206 h 560692"/>
              <a:gd name="connsiteX1" fmla="*/ 702731 w 1415621"/>
              <a:gd name="connsiteY1" fmla="*/ 0 h 560692"/>
              <a:gd name="connsiteX2" fmla="*/ 1415621 w 1415621"/>
              <a:gd name="connsiteY2" fmla="*/ 303206 h 560692"/>
              <a:gd name="connsiteX3" fmla="*/ 707811 w 1415621"/>
              <a:gd name="connsiteY3" fmla="*/ 560692 h 560692"/>
              <a:gd name="connsiteX4" fmla="*/ 1 w 1415621"/>
              <a:gd name="connsiteY4" fmla="*/ 303206 h 560692"/>
              <a:gd name="connsiteX0" fmla="*/ 1 w 1415621"/>
              <a:gd name="connsiteY0" fmla="*/ 396241 h 653727"/>
              <a:gd name="connsiteX1" fmla="*/ 702731 w 1415621"/>
              <a:gd name="connsiteY1" fmla="*/ 93035 h 653727"/>
              <a:gd name="connsiteX2" fmla="*/ 1415621 w 1415621"/>
              <a:gd name="connsiteY2" fmla="*/ 396241 h 653727"/>
              <a:gd name="connsiteX3" fmla="*/ 707811 w 1415621"/>
              <a:gd name="connsiteY3" fmla="*/ 653727 h 653727"/>
              <a:gd name="connsiteX4" fmla="*/ 1 w 1415621"/>
              <a:gd name="connsiteY4" fmla="*/ 396241 h 653727"/>
              <a:gd name="connsiteX0" fmla="*/ 1 w 1415621"/>
              <a:gd name="connsiteY0" fmla="*/ 396241 h 734322"/>
              <a:gd name="connsiteX1" fmla="*/ 702731 w 1415621"/>
              <a:gd name="connsiteY1" fmla="*/ 93035 h 734322"/>
              <a:gd name="connsiteX2" fmla="*/ 1415621 w 1415621"/>
              <a:gd name="connsiteY2" fmla="*/ 396241 h 734322"/>
              <a:gd name="connsiteX3" fmla="*/ 707811 w 1415621"/>
              <a:gd name="connsiteY3" fmla="*/ 653727 h 734322"/>
              <a:gd name="connsiteX4" fmla="*/ 1 w 1415621"/>
              <a:gd name="connsiteY4" fmla="*/ 396241 h 734322"/>
              <a:gd name="connsiteX0" fmla="*/ 24604 w 1440224"/>
              <a:gd name="connsiteY0" fmla="*/ 396241 h 734322"/>
              <a:gd name="connsiteX1" fmla="*/ 727334 w 1440224"/>
              <a:gd name="connsiteY1" fmla="*/ 93035 h 734322"/>
              <a:gd name="connsiteX2" fmla="*/ 1440224 w 1440224"/>
              <a:gd name="connsiteY2" fmla="*/ 396241 h 734322"/>
              <a:gd name="connsiteX3" fmla="*/ 732414 w 1440224"/>
              <a:gd name="connsiteY3" fmla="*/ 653727 h 734322"/>
              <a:gd name="connsiteX4" fmla="*/ 24604 w 1440224"/>
              <a:gd name="connsiteY4" fmla="*/ 396241 h 734322"/>
              <a:gd name="connsiteX0" fmla="*/ 24604 w 1440224"/>
              <a:gd name="connsiteY0" fmla="*/ 381898 h 719979"/>
              <a:gd name="connsiteX1" fmla="*/ 727334 w 1440224"/>
              <a:gd name="connsiteY1" fmla="*/ 78692 h 719979"/>
              <a:gd name="connsiteX2" fmla="*/ 1440224 w 1440224"/>
              <a:gd name="connsiteY2" fmla="*/ 381898 h 719979"/>
              <a:gd name="connsiteX3" fmla="*/ 732414 w 1440224"/>
              <a:gd name="connsiteY3" fmla="*/ 639384 h 719979"/>
              <a:gd name="connsiteX4" fmla="*/ 24604 w 1440224"/>
              <a:gd name="connsiteY4" fmla="*/ 381898 h 719979"/>
              <a:gd name="connsiteX0" fmla="*/ 24604 w 1533196"/>
              <a:gd name="connsiteY0" fmla="*/ 381898 h 732812"/>
              <a:gd name="connsiteX1" fmla="*/ 727334 w 1533196"/>
              <a:gd name="connsiteY1" fmla="*/ 78692 h 732812"/>
              <a:gd name="connsiteX2" fmla="*/ 1440224 w 1533196"/>
              <a:gd name="connsiteY2" fmla="*/ 381898 h 732812"/>
              <a:gd name="connsiteX3" fmla="*/ 732414 w 1533196"/>
              <a:gd name="connsiteY3" fmla="*/ 639384 h 732812"/>
              <a:gd name="connsiteX4" fmla="*/ 24604 w 1533196"/>
              <a:gd name="connsiteY4" fmla="*/ 381898 h 73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196" h="732812">
                <a:moveTo>
                  <a:pt x="24604" y="381898"/>
                </a:moveTo>
                <a:cubicBezTo>
                  <a:pt x="165997" y="85249"/>
                  <a:pt x="336421" y="363172"/>
                  <a:pt x="727334" y="78692"/>
                </a:cubicBezTo>
                <a:cubicBezTo>
                  <a:pt x="1118247" y="-205788"/>
                  <a:pt x="1247184" y="371772"/>
                  <a:pt x="1440224" y="381898"/>
                </a:cubicBezTo>
                <a:cubicBezTo>
                  <a:pt x="1785664" y="610464"/>
                  <a:pt x="1082687" y="878144"/>
                  <a:pt x="732414" y="639384"/>
                </a:cubicBezTo>
                <a:cubicBezTo>
                  <a:pt x="382141" y="400624"/>
                  <a:pt x="-116789" y="678547"/>
                  <a:pt x="24604" y="3818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7000"/>
                  <a:alpha val="46000"/>
                </a:schemeClr>
              </a:gs>
              <a:gs pos="48000">
                <a:schemeClr val="accent5">
                  <a:lumMod val="97000"/>
                  <a:lumOff val="3000"/>
                  <a:alpha val="41000"/>
                </a:schemeClr>
              </a:gs>
              <a:gs pos="100000">
                <a:schemeClr val="accent5">
                  <a:lumMod val="60000"/>
                  <a:lumOff val="40000"/>
                  <a:alpha val="6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AC5A2-251F-4D4A-9BD0-8AE5625FEDB3}"/>
              </a:ext>
            </a:extLst>
          </p:cNvPr>
          <p:cNvSpPr/>
          <p:nvPr/>
        </p:nvSpPr>
        <p:spPr>
          <a:xfrm rot="5400000">
            <a:off x="5846941" y="5260617"/>
            <a:ext cx="266859" cy="4154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4000"/>
                </a:schemeClr>
              </a:gs>
              <a:gs pos="35000">
                <a:schemeClr val="accent1">
                  <a:lumMod val="0"/>
                  <a:lumOff val="100000"/>
                  <a:alpha val="48000"/>
                </a:schemeClr>
              </a:gs>
              <a:gs pos="100000">
                <a:schemeClr val="accent1">
                  <a:lumMod val="100000"/>
                  <a:alpha val="44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6C4F59-EDEB-4C4D-AB9F-E8F9BAC6E4E4}"/>
              </a:ext>
            </a:extLst>
          </p:cNvPr>
          <p:cNvSpPr/>
          <p:nvPr/>
        </p:nvSpPr>
        <p:spPr>
          <a:xfrm rot="9225843">
            <a:off x="4863376" y="6735512"/>
            <a:ext cx="266859" cy="809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44000"/>
                </a:schemeClr>
              </a:gs>
              <a:gs pos="35000">
                <a:schemeClr val="accent1">
                  <a:lumMod val="0"/>
                  <a:lumOff val="100000"/>
                  <a:alpha val="48000"/>
                </a:schemeClr>
              </a:gs>
              <a:gs pos="100000">
                <a:schemeClr val="accent1">
                  <a:lumMod val="100000"/>
                  <a:alpha val="44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333BF5-8D16-4ACD-A11F-41B9680674FE}"/>
              </a:ext>
            </a:extLst>
          </p:cNvPr>
          <p:cNvSpPr/>
          <p:nvPr/>
        </p:nvSpPr>
        <p:spPr>
          <a:xfrm>
            <a:off x="163835" y="192046"/>
            <a:ext cx="7463994" cy="678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766324-5AC9-415C-B531-0EAD1388EDA3}"/>
              </a:ext>
            </a:extLst>
          </p:cNvPr>
          <p:cNvSpPr txBox="1"/>
          <p:nvPr/>
        </p:nvSpPr>
        <p:spPr>
          <a:xfrm>
            <a:off x="327259" y="259882"/>
            <a:ext cx="220418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Midwest Permaculture</a:t>
            </a:r>
            <a:br>
              <a:rPr lang="en-US" sz="1600" b="1" i="1" dirty="0"/>
            </a:br>
            <a:r>
              <a:rPr lang="en-US" sz="1050" dirty="0"/>
              <a:t>125 Crescent, Stelle, IL</a:t>
            </a:r>
            <a:br>
              <a:rPr lang="en-US" sz="1050" dirty="0"/>
            </a:br>
            <a:r>
              <a:rPr lang="en-US" sz="1050" dirty="0"/>
              <a:t>www.MidwestPermaculturecom</a:t>
            </a:r>
          </a:p>
        </p:txBody>
      </p:sp>
      <p:pic>
        <p:nvPicPr>
          <p:cNvPr id="38" name="Picture 37" descr="Logo&#10;&#10;Description automatically generated with low confidence">
            <a:extLst>
              <a:ext uri="{FF2B5EF4-FFF2-40B4-BE49-F238E27FC236}">
                <a16:creationId xmlns:a16="http://schemas.microsoft.com/office/drawing/2014/main" id="{5F60D22A-CD3C-48FF-9A30-A895B7A45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34" y="308448"/>
            <a:ext cx="506467" cy="506467"/>
          </a:xfrm>
          <a:prstGeom prst="rect">
            <a:avLst/>
          </a:prstGeom>
        </p:spPr>
      </p:pic>
      <p:pic>
        <p:nvPicPr>
          <p:cNvPr id="40" name="Picture 39" descr="A black and white clock&#10;&#10;Description automatically generated with medium confidence">
            <a:extLst>
              <a:ext uri="{FF2B5EF4-FFF2-40B4-BE49-F238E27FC236}">
                <a16:creationId xmlns:a16="http://schemas.microsoft.com/office/drawing/2014/main" id="{890D837D-2294-4382-B725-9651760BB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2" y="3249502"/>
            <a:ext cx="1066867" cy="108501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3AB0F62-EB53-4AAF-95DA-1CFE19F60D02}"/>
              </a:ext>
            </a:extLst>
          </p:cNvPr>
          <p:cNvGrpSpPr/>
          <p:nvPr/>
        </p:nvGrpSpPr>
        <p:grpSpPr>
          <a:xfrm>
            <a:off x="5856415" y="221858"/>
            <a:ext cx="1758437" cy="630955"/>
            <a:chOff x="5512313" y="9217536"/>
            <a:chExt cx="1758437" cy="630955"/>
          </a:xfrm>
        </p:grpSpPr>
        <p:pic>
          <p:nvPicPr>
            <p:cNvPr id="10" name="Google Shape;128;gf0bb2752f3_0_0" descr="Shape, rectangle&#10;&#10;Description automatically generated with medium confidence">
              <a:extLst>
                <a:ext uri="{FF2B5EF4-FFF2-40B4-BE49-F238E27FC236}">
                  <a16:creationId xmlns:a16="http://schemas.microsoft.com/office/drawing/2014/main" id="{3E85E92A-5AAF-4F97-9C8D-A6C8D1F34F3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09962" y="9506152"/>
              <a:ext cx="1363138" cy="342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223478-5680-4D03-8A3A-F6E916A466AB}"/>
                </a:ext>
              </a:extLst>
            </p:cNvPr>
            <p:cNvSpPr txBox="1"/>
            <p:nvPr/>
          </p:nvSpPr>
          <p:spPr>
            <a:xfrm>
              <a:off x="5512313" y="9217536"/>
              <a:ext cx="1758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0      Feet     35</a:t>
              </a:r>
            </a:p>
          </p:txBody>
        </p:sp>
      </p:grp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C8F6E8C0-6CA5-41AD-8FBC-0AD38DD754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8" y="5212435"/>
            <a:ext cx="2286000" cy="1917954"/>
          </a:xfrm>
          <a:prstGeom prst="rect">
            <a:avLst/>
          </a:prstGeom>
        </p:spPr>
      </p:pic>
      <p:pic>
        <p:nvPicPr>
          <p:cNvPr id="44" name="Picture 43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3449FD40-38E2-40DD-B11A-D0A5D51C2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6" y="7283178"/>
            <a:ext cx="3434466" cy="25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9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D46FDF-7C4C-479E-AB7A-C4313626D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997"/>
            <a:ext cx="7801846" cy="88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E8538341-2954-467D-8FD9-21E22DA33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93" y="152400"/>
            <a:ext cx="3999613" cy="3002280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78AF868-D6C7-4064-B37F-C1F76E212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624495"/>
            <a:ext cx="7486895" cy="62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20</Words>
  <Application>Microsoft Office PowerPoint</Application>
  <PresentationFormat>Custom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Wilson</dc:creator>
  <cp:lastModifiedBy>Bill Wilson</cp:lastModifiedBy>
  <cp:revision>3</cp:revision>
  <dcterms:created xsi:type="dcterms:W3CDTF">2022-01-12T22:02:52Z</dcterms:created>
  <dcterms:modified xsi:type="dcterms:W3CDTF">2022-02-12T18:28:44Z</dcterms:modified>
</cp:coreProperties>
</file>