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13716000" cx="18288000"/>
  <p:notesSz cx="6858000" cy="9144000"/>
  <p:embeddedFontLst>
    <p:embeddedFont>
      <p:font typeface="Century Schoolbook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gCXTP+B8ZdDCXwthMyefJ7iA4X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enturySchoolbook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Schoolboo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Schoolbook-boldItalic.fntdata"/><Relationship Id="rId30" Type="http://schemas.openxmlformats.org/officeDocument/2006/relationships/font" Target="fonts/CenturySchoolbook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5" title="Feather Background"/>
          <p:cNvGrpSpPr/>
          <p:nvPr/>
        </p:nvGrpSpPr>
        <p:grpSpPr>
          <a:xfrm>
            <a:off x="-12567" y="0"/>
            <a:ext cx="18305042" cy="13734852"/>
            <a:chOff x="-6284" y="0"/>
            <a:chExt cx="9152521" cy="6867426"/>
          </a:xfrm>
        </p:grpSpPr>
        <p:sp>
          <p:nvSpPr>
            <p:cNvPr id="18" name="Google Shape;18;p25"/>
            <p:cNvSpPr/>
            <p:nvPr/>
          </p:nvSpPr>
          <p:spPr>
            <a:xfrm>
              <a:off x="0" y="0"/>
              <a:ext cx="9146237" cy="6858000"/>
            </a:xfrm>
            <a:custGeom>
              <a:rect b="b" l="l" r="r" t="t"/>
              <a:pathLst>
                <a:path extrusionOk="0" h="2160" w="2882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-6284" y="1"/>
              <a:ext cx="9150284" cy="5820008"/>
            </a:xfrm>
            <a:custGeom>
              <a:rect b="b" l="l" r="r" t="t"/>
              <a:pathLst>
                <a:path extrusionOk="0" h="1833" w="2882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930" y="0"/>
              <a:ext cx="8641213" cy="6867426"/>
            </a:xfrm>
            <a:custGeom>
              <a:rect b="b" l="l" r="r" t="t"/>
              <a:pathLst>
                <a:path extrusionOk="0" h="2162" w="2726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5" title="Text Container Shape"/>
          <p:cNvGrpSpPr/>
          <p:nvPr/>
        </p:nvGrpSpPr>
        <p:grpSpPr>
          <a:xfrm>
            <a:off x="10972801" y="933451"/>
            <a:ext cx="7324726" cy="11845926"/>
            <a:chOff x="5486400" y="466725"/>
            <a:chExt cx="3662363" cy="5922963"/>
          </a:xfrm>
        </p:grpSpPr>
        <p:sp>
          <p:nvSpPr>
            <p:cNvPr id="22" name="Google Shape;22;p25"/>
            <p:cNvSpPr/>
            <p:nvPr/>
          </p:nvSpPr>
          <p:spPr>
            <a:xfrm>
              <a:off x="5486400" y="466725"/>
              <a:ext cx="3662363" cy="5922963"/>
            </a:xfrm>
            <a:custGeom>
              <a:rect b="b" l="l" r="r" t="t"/>
              <a:pathLst>
                <a:path extrusionOk="0" h="1865" w="1152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74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" name="Google Shape;23;p25"/>
            <p:cNvCxnSpPr/>
            <p:nvPr/>
          </p:nvCxnSpPr>
          <p:spPr>
            <a:xfrm>
              <a:off x="6010049" y="4714230"/>
              <a:ext cx="521208" cy="0"/>
            </a:xfrm>
            <a:prstGeom prst="straightConnector1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" name="Google Shape;24;p25"/>
            <p:cNvSpPr/>
            <p:nvPr/>
          </p:nvSpPr>
          <p:spPr>
            <a:xfrm>
              <a:off x="5673747" y="658813"/>
              <a:ext cx="3473450" cy="5538787"/>
            </a:xfrm>
            <a:custGeom>
              <a:rect b="b" l="l" r="r" t="t"/>
              <a:pathLst>
                <a:path extrusionOk="0" h="1745" w="1093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13459978" y="12885051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6048316" y="12885051"/>
            <a:ext cx="61722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699648" y="12885051"/>
            <a:ext cx="41330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5"/>
          <p:cNvSpPr/>
          <p:nvPr/>
        </p:nvSpPr>
        <p:spPr>
          <a:xfrm>
            <a:off x="6684170" y="63500"/>
            <a:ext cx="0" cy="3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cap="flat" cmpd="sng" w="9525">
            <a:solidFill>
              <a:srgbClr val="30466D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5"/>
          <p:cNvSpPr/>
          <p:nvPr/>
        </p:nvSpPr>
        <p:spPr>
          <a:xfrm>
            <a:off x="6598445" y="-10001251"/>
            <a:ext cx="2382" cy="6350"/>
          </a:xfrm>
          <a:custGeom>
            <a:rect b="b" l="l" r="r" t="t"/>
            <a:pathLst>
              <a:path extrusionOk="0" h="3" w="2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cap="flat" cmpd="sng" w="9525">
            <a:solidFill>
              <a:srgbClr val="ADBC8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25"/>
          <p:cNvSpPr txBox="1"/>
          <p:nvPr>
            <p:ph type="ctrTitle"/>
          </p:nvPr>
        </p:nvSpPr>
        <p:spPr>
          <a:xfrm>
            <a:off x="11881129" y="2047737"/>
            <a:ext cx="5690518" cy="6699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entury Schoolbook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subTitle"/>
          </p:nvPr>
        </p:nvSpPr>
        <p:spPr>
          <a:xfrm>
            <a:off x="11881129" y="9890754"/>
            <a:ext cx="5690518" cy="207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186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3000"/>
              <a:buNone/>
              <a:defRPr sz="3000"/>
            </a:lvl2pPr>
            <a:lvl3pPr lvl="2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700"/>
              <a:buNone/>
              <a:defRPr sz="2700"/>
            </a:lvl3pPr>
            <a:lvl4pPr lvl="3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None/>
              <a:defRPr sz="2400"/>
            </a:lvl4pPr>
            <a:lvl5pPr lvl="4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None/>
              <a:defRPr sz="2400"/>
            </a:lvl5pPr>
            <a:lvl6pPr lvl="5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sz="2400"/>
            </a:lvl6pPr>
            <a:lvl7pPr lvl="6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sz="2400"/>
            </a:lvl7pPr>
            <a:lvl8pPr lvl="7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sz="2400"/>
            </a:lvl8pPr>
            <a:lvl9pPr lvl="8" algn="ctr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5"/>
          <p:cNvSpPr/>
          <p:nvPr/>
        </p:nvSpPr>
        <p:spPr>
          <a:xfrm>
            <a:off x="6684170" y="63500"/>
            <a:ext cx="0" cy="3176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cap="flat" cmpd="sng" w="9525">
            <a:solidFill>
              <a:srgbClr val="30466D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25"/>
          <p:cNvSpPr/>
          <p:nvPr/>
        </p:nvSpPr>
        <p:spPr>
          <a:xfrm>
            <a:off x="6598445" y="-10001251"/>
            <a:ext cx="2382" cy="6350"/>
          </a:xfrm>
          <a:custGeom>
            <a:rect b="b" l="l" r="r" t="t"/>
            <a:pathLst>
              <a:path extrusionOk="0" h="3" w="2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cap="flat" cmpd="sng" w="9525">
            <a:solidFill>
              <a:srgbClr val="ADBC87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4056">
          <p15:clr>
            <a:srgbClr val="FBAE40"/>
          </p15:clr>
        </p15:guide>
        <p15:guide id="2" orient="horz" pos="81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type="title"/>
          </p:nvPr>
        </p:nvSpPr>
        <p:spPr>
          <a:xfrm>
            <a:off x="4210060" y="1136690"/>
            <a:ext cx="13346348" cy="312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" type="body"/>
          </p:nvPr>
        </p:nvSpPr>
        <p:spPr>
          <a:xfrm rot="5400000">
            <a:off x="7326976" y="1950376"/>
            <a:ext cx="7303008" cy="13155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9" name="Google Shape;99;p34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4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4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5" title="Feathers"/>
          <p:cNvGrpSpPr/>
          <p:nvPr/>
        </p:nvGrpSpPr>
        <p:grpSpPr>
          <a:xfrm>
            <a:off x="484844" y="1446659"/>
            <a:ext cx="6346880" cy="11263942"/>
            <a:chOff x="400714" y="362425"/>
            <a:chExt cx="3495979" cy="6204388"/>
          </a:xfrm>
        </p:grpSpPr>
        <p:sp>
          <p:nvSpPr>
            <p:cNvPr id="104" name="Google Shape;104;p35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35"/>
          <p:cNvSpPr txBox="1"/>
          <p:nvPr>
            <p:ph type="title"/>
          </p:nvPr>
        </p:nvSpPr>
        <p:spPr>
          <a:xfrm rot="5400000">
            <a:off x="9371362" y="4790382"/>
            <a:ext cx="10679864" cy="3127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1" type="body"/>
          </p:nvPr>
        </p:nvSpPr>
        <p:spPr>
          <a:xfrm rot="5400000">
            <a:off x="3165334" y="2283963"/>
            <a:ext cx="10645192" cy="8174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0" type="dt"/>
          </p:nvPr>
        </p:nvSpPr>
        <p:spPr>
          <a:xfrm>
            <a:off x="13916949" y="12593233"/>
            <a:ext cx="375899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1" type="ftr"/>
          </p:nvPr>
        </p:nvSpPr>
        <p:spPr>
          <a:xfrm>
            <a:off x="4400551" y="12593233"/>
            <a:ext cx="893936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2" type="sldNum"/>
          </p:nvPr>
        </p:nvSpPr>
        <p:spPr>
          <a:xfrm rot="5400000">
            <a:off x="11756149" y="5857470"/>
            <a:ext cx="10766534" cy="906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35" title="Rule Line"/>
          <p:cNvCxnSpPr/>
          <p:nvPr/>
        </p:nvCxnSpPr>
        <p:spPr>
          <a:xfrm>
            <a:off x="12952480" y="1143007"/>
            <a:ext cx="0" cy="10550934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6" title="Feathers"/>
          <p:cNvGrpSpPr/>
          <p:nvPr/>
        </p:nvGrpSpPr>
        <p:grpSpPr>
          <a:xfrm>
            <a:off x="484844" y="1446659"/>
            <a:ext cx="6346880" cy="11263942"/>
            <a:chOff x="400714" y="362425"/>
            <a:chExt cx="3495979" cy="6204388"/>
          </a:xfrm>
        </p:grpSpPr>
        <p:sp>
          <p:nvSpPr>
            <p:cNvPr id="36" name="Google Shape;36;p26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6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6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050">
          <p15:clr>
            <a:srgbClr val="FBAE40"/>
          </p15:clr>
        </p15:guide>
        <p15:guide id="2" pos="5400">
          <p15:clr>
            <a:srgbClr val="FBAE40"/>
          </p15:clr>
        </p15:guide>
        <p15:guide id="3" pos="81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4210060" y="1136690"/>
            <a:ext cx="13346348" cy="312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4400552" y="4876800"/>
            <a:ext cx="13155856" cy="730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accen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/>
          <p:nvPr/>
        </p:nvSpPr>
        <p:spPr>
          <a:xfrm>
            <a:off x="2" y="2"/>
            <a:ext cx="18298732" cy="13716000"/>
          </a:xfrm>
          <a:custGeom>
            <a:rect b="b" l="l" r="r" t="t"/>
            <a:pathLst>
              <a:path extrusionOk="0" h="2161" w="2884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rgbClr val="474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28"/>
          <p:cNvGrpSpPr/>
          <p:nvPr/>
        </p:nvGrpSpPr>
        <p:grpSpPr>
          <a:xfrm>
            <a:off x="3676650" y="2524127"/>
            <a:ext cx="10972800" cy="8667750"/>
            <a:chOff x="1838325" y="1262063"/>
            <a:chExt cx="5486400" cy="4333875"/>
          </a:xfrm>
        </p:grpSpPr>
        <p:sp>
          <p:nvSpPr>
            <p:cNvPr id="50" name="Google Shape;50;p28"/>
            <p:cNvSpPr/>
            <p:nvPr/>
          </p:nvSpPr>
          <p:spPr>
            <a:xfrm>
              <a:off x="1838325" y="1262063"/>
              <a:ext cx="5486400" cy="4333875"/>
            </a:xfrm>
            <a:custGeom>
              <a:rect b="b" l="l" r="r" t="t"/>
              <a:pathLst>
                <a:path extrusionOk="0" h="1364" w="1728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1" name="Google Shape;51;p28"/>
            <p:cNvCxnSpPr/>
            <p:nvPr/>
          </p:nvCxnSpPr>
          <p:spPr>
            <a:xfrm>
              <a:off x="4057650" y="3862794"/>
              <a:ext cx="10287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" name="Google Shape;52;p28"/>
            <p:cNvSpPr/>
            <p:nvPr/>
          </p:nvSpPr>
          <p:spPr>
            <a:xfrm>
              <a:off x="2030413" y="1454150"/>
              <a:ext cx="5102225" cy="3949700"/>
            </a:xfrm>
            <a:custGeom>
              <a:rect b="b" l="l" r="r" t="t"/>
              <a:pathLst>
                <a:path extrusionOk="0" h="1244" w="1608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3" name="Google Shape;53;p28"/>
          <p:cNvCxnSpPr/>
          <p:nvPr/>
        </p:nvCxnSpPr>
        <p:spPr>
          <a:xfrm>
            <a:off x="8115300" y="7725588"/>
            <a:ext cx="2057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28"/>
          <p:cNvSpPr txBox="1"/>
          <p:nvPr>
            <p:ph idx="10" type="dt"/>
          </p:nvPr>
        </p:nvSpPr>
        <p:spPr>
          <a:xfrm>
            <a:off x="13477114" y="1259346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1" type="ftr"/>
          </p:nvPr>
        </p:nvSpPr>
        <p:spPr>
          <a:xfrm>
            <a:off x="6061366" y="12593463"/>
            <a:ext cx="61722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696115" y="12593463"/>
            <a:ext cx="4172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28"/>
          <p:cNvSpPr txBox="1"/>
          <p:nvPr>
            <p:ph type="title"/>
          </p:nvPr>
        </p:nvSpPr>
        <p:spPr>
          <a:xfrm>
            <a:off x="4743453" y="3661161"/>
            <a:ext cx="8789586" cy="3683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6600"/>
              <a:buFont typeface="Century Schoolbook"/>
              <a:buNone/>
              <a:defRPr sz="6600">
                <a:solidFill>
                  <a:srgbClr val="464B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5721876" y="8352265"/>
            <a:ext cx="6849712" cy="2077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None/>
              <a:defRPr sz="3600">
                <a:solidFill>
                  <a:srgbClr val="464B56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/>
          <p:nvPr>
            <p:ph type="title"/>
          </p:nvPr>
        </p:nvSpPr>
        <p:spPr>
          <a:xfrm>
            <a:off x="4210060" y="1136690"/>
            <a:ext cx="13346348" cy="312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4425218" y="4876801"/>
            <a:ext cx="6254496" cy="7315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2" type="body"/>
          </p:nvPr>
        </p:nvSpPr>
        <p:spPr>
          <a:xfrm>
            <a:off x="11301910" y="4876801"/>
            <a:ext cx="6254496" cy="7315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/>
          <p:nvPr>
            <p:ph type="title"/>
          </p:nvPr>
        </p:nvSpPr>
        <p:spPr>
          <a:xfrm>
            <a:off x="4208676" y="1133856"/>
            <a:ext cx="13347732" cy="3127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4400552" y="4912816"/>
            <a:ext cx="6272784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186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b="0" sz="4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69" name="Google Shape;69;p30"/>
          <p:cNvSpPr txBox="1"/>
          <p:nvPr>
            <p:ph idx="2" type="body"/>
          </p:nvPr>
        </p:nvSpPr>
        <p:spPr>
          <a:xfrm>
            <a:off x="4400552" y="6633281"/>
            <a:ext cx="6272784" cy="555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3" type="body"/>
          </p:nvPr>
        </p:nvSpPr>
        <p:spPr>
          <a:xfrm>
            <a:off x="11283622" y="4912816"/>
            <a:ext cx="6272784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186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b="0" sz="4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71" name="Google Shape;71;p30"/>
          <p:cNvSpPr txBox="1"/>
          <p:nvPr>
            <p:ph idx="4" type="body"/>
          </p:nvPr>
        </p:nvSpPr>
        <p:spPr>
          <a:xfrm>
            <a:off x="11283622" y="6633281"/>
            <a:ext cx="6272784" cy="555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4210060" y="1136690"/>
            <a:ext cx="13346348" cy="312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 title="Feather"/>
          <p:cNvSpPr/>
          <p:nvPr/>
        </p:nvSpPr>
        <p:spPr>
          <a:xfrm flipH="1" rot="2047334">
            <a:off x="11929867" y="1555347"/>
            <a:ext cx="6150986" cy="10567158"/>
          </a:xfrm>
          <a:custGeom>
            <a:rect b="b" l="l" r="r" t="t"/>
            <a:pathLst>
              <a:path extrusionOk="0" h="1495" w="869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2"/>
          <p:cNvSpPr txBox="1"/>
          <p:nvPr>
            <p:ph type="title"/>
          </p:nvPr>
        </p:nvSpPr>
        <p:spPr>
          <a:xfrm>
            <a:off x="12710160" y="3007814"/>
            <a:ext cx="4841572" cy="337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5600"/>
              <a:buFont typeface="Century Schoolbook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>
            <a:off x="731596" y="882828"/>
            <a:ext cx="11395560" cy="11309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3000"/>
              <a:buChar char="–"/>
              <a:defRPr sz="3000"/>
            </a:lvl1pPr>
            <a:lvl2pPr indent="-40005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700"/>
              <a:buChar char="–"/>
              <a:defRPr sz="2700"/>
            </a:lvl2pPr>
            <a:lvl3pPr indent="-3810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400"/>
              <a:buChar char="–"/>
              <a:defRPr sz="2400"/>
            </a:lvl3pPr>
            <a:lvl4pPr indent="-36195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100"/>
              <a:buChar char="–"/>
              <a:defRPr sz="2100"/>
            </a:lvl5pPr>
            <a:lvl6pPr indent="-36195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100"/>
              <a:buChar char="–"/>
              <a:defRPr sz="2100"/>
            </a:lvl6pPr>
            <a:lvl7pPr indent="-36195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100"/>
              <a:buChar char="–"/>
              <a:defRPr sz="2100"/>
            </a:lvl7pPr>
            <a:lvl8pPr indent="-36195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100"/>
              <a:buChar char="–"/>
              <a:defRPr sz="2100"/>
            </a:lvl8pPr>
            <a:lvl9pPr indent="-36195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100"/>
              <a:buChar char="–"/>
              <a:defRPr sz="2100"/>
            </a:lvl9pPr>
          </a:lstStyle>
          <a:p/>
        </p:txBody>
      </p:sp>
      <p:sp>
        <p:nvSpPr>
          <p:cNvPr id="84" name="Google Shape;84;p32"/>
          <p:cNvSpPr txBox="1"/>
          <p:nvPr>
            <p:ph idx="2" type="body"/>
          </p:nvPr>
        </p:nvSpPr>
        <p:spPr>
          <a:xfrm>
            <a:off x="12710160" y="6447609"/>
            <a:ext cx="4841572" cy="574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2400"/>
              </a:spcBef>
              <a:spcAft>
                <a:spcPts val="0"/>
              </a:spcAft>
              <a:buClr>
                <a:srgbClr val="464B56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12714834" y="12573003"/>
            <a:ext cx="484157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731596" y="12573003"/>
            <a:ext cx="113955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12710160" y="747211"/>
            <a:ext cx="4841572" cy="163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050">
          <p15:clr>
            <a:srgbClr val="FBAE40"/>
          </p15:clr>
        </p15:guide>
        <p15:guide id="2" pos="5400">
          <p15:clr>
            <a:srgbClr val="FBAE40"/>
          </p15:clr>
        </p15:guide>
        <p15:guide id="3" pos="81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 title="Feather"/>
          <p:cNvSpPr/>
          <p:nvPr/>
        </p:nvSpPr>
        <p:spPr>
          <a:xfrm flipH="1" rot="2047334">
            <a:off x="11929867" y="1555347"/>
            <a:ext cx="6150986" cy="10567158"/>
          </a:xfrm>
          <a:custGeom>
            <a:rect b="b" l="l" r="r" t="t"/>
            <a:pathLst>
              <a:path extrusionOk="0" h="1495" w="869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3"/>
          <p:cNvSpPr txBox="1"/>
          <p:nvPr>
            <p:ph type="title"/>
          </p:nvPr>
        </p:nvSpPr>
        <p:spPr>
          <a:xfrm>
            <a:off x="12710160" y="3007820"/>
            <a:ext cx="4846320" cy="337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5600"/>
              <a:buFont typeface="Century Schoolbook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/>
          <p:nvPr>
            <p:ph idx="2" type="pic"/>
          </p:nvPr>
        </p:nvSpPr>
        <p:spPr>
          <a:xfrm>
            <a:off x="2" y="3"/>
            <a:ext cx="12153976" cy="13715998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12710160" y="6447612"/>
            <a:ext cx="4846320" cy="5744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2400"/>
              </a:spcBef>
              <a:spcAft>
                <a:spcPts val="0"/>
              </a:spcAft>
              <a:buClr>
                <a:srgbClr val="464B56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93" name="Google Shape;93;p33"/>
          <p:cNvSpPr txBox="1"/>
          <p:nvPr>
            <p:ph idx="10" type="dt"/>
          </p:nvPr>
        </p:nvSpPr>
        <p:spPr>
          <a:xfrm>
            <a:off x="12700388" y="12593233"/>
            <a:ext cx="485602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11" type="ftr"/>
          </p:nvPr>
        </p:nvSpPr>
        <p:spPr>
          <a:xfrm>
            <a:off x="731596" y="12593233"/>
            <a:ext cx="1142238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12710160" y="747214"/>
            <a:ext cx="4846320" cy="1632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7600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 title="Feathers"/>
          <p:cNvGrpSpPr/>
          <p:nvPr/>
        </p:nvGrpSpPr>
        <p:grpSpPr>
          <a:xfrm>
            <a:off x="484844" y="1446659"/>
            <a:ext cx="6346880" cy="11263942"/>
            <a:chOff x="400714" y="362425"/>
            <a:chExt cx="3495979" cy="6204388"/>
          </a:xfrm>
        </p:grpSpPr>
        <p:sp>
          <p:nvSpPr>
            <p:cNvPr id="7" name="Google Shape;7;p24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4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" name="Google Shape;9;p24"/>
          <p:cNvSpPr txBox="1"/>
          <p:nvPr>
            <p:ph type="title"/>
          </p:nvPr>
        </p:nvSpPr>
        <p:spPr>
          <a:xfrm>
            <a:off x="4210060" y="1136690"/>
            <a:ext cx="13346348" cy="312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7600"/>
              <a:buFont typeface="Century Schoolbook"/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4"/>
          <p:cNvSpPr txBox="1"/>
          <p:nvPr>
            <p:ph idx="1" type="body"/>
          </p:nvPr>
        </p:nvSpPr>
        <p:spPr>
          <a:xfrm>
            <a:off x="4400552" y="4876800"/>
            <a:ext cx="13155856" cy="730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4000"/>
              <a:buFont typeface="Corbel"/>
              <a:buChar char="–"/>
              <a:defRPr b="0" i="0" sz="40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orbel"/>
              <a:buChar char="–"/>
              <a:defRPr b="0" i="0" sz="36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3200"/>
              <a:buFont typeface="Corbel"/>
              <a:buChar char="–"/>
              <a:defRPr b="0" i="1" sz="32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800"/>
              <a:buFont typeface="Corbel"/>
              <a:buChar char="–"/>
              <a:defRPr b="0" i="0" sz="28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64B56"/>
              </a:buClr>
              <a:buSzPts val="2800"/>
              <a:buFont typeface="Corbel"/>
              <a:buChar char="–"/>
              <a:defRPr b="0" i="1" sz="28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800"/>
              <a:buFont typeface="Corbel"/>
              <a:buChar char="–"/>
              <a:defRPr b="0" i="0" sz="28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800"/>
              <a:buFont typeface="Corbel"/>
              <a:buChar char="–"/>
              <a:defRPr b="0" i="1" sz="28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800"/>
              <a:buFont typeface="Corbel"/>
              <a:buChar char="–"/>
              <a:defRPr b="0" i="0" sz="28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11000"/>
              </a:lnSpc>
              <a:spcBef>
                <a:spcPts val="1860"/>
              </a:spcBef>
              <a:spcAft>
                <a:spcPts val="0"/>
              </a:spcAft>
              <a:buClr>
                <a:srgbClr val="474A55"/>
              </a:buClr>
              <a:buSzPts val="2800"/>
              <a:buFont typeface="Corbel"/>
              <a:buChar char="–"/>
              <a:defRPr b="0" i="1" sz="28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0" type="dt"/>
          </p:nvPr>
        </p:nvSpPr>
        <p:spPr>
          <a:xfrm>
            <a:off x="13441606" y="12593233"/>
            <a:ext cx="4114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2" type="sldNum"/>
          </p:nvPr>
        </p:nvSpPr>
        <p:spPr>
          <a:xfrm>
            <a:off x="571501" y="1255773"/>
            <a:ext cx="2826522" cy="1208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6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24"/>
          <p:cNvCxnSpPr/>
          <p:nvPr/>
        </p:nvCxnSpPr>
        <p:spPr>
          <a:xfrm>
            <a:off x="4400552" y="4352018"/>
            <a:ext cx="13155856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24" title="Rule Line"/>
          <p:cNvCxnSpPr/>
          <p:nvPr/>
        </p:nvCxnSpPr>
        <p:spPr>
          <a:xfrm>
            <a:off x="4400552" y="4352018"/>
            <a:ext cx="13155856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386">
          <p15:clr>
            <a:srgbClr val="F26B43"/>
          </p15:clr>
        </p15:guide>
        <p15:guide id="2" pos="1848">
          <p15:clr>
            <a:srgbClr val="F26B43"/>
          </p15:clr>
        </p15:guide>
        <p15:guide id="3" pos="4416">
          <p15:clr>
            <a:srgbClr val="F26B43"/>
          </p15:clr>
        </p15:guide>
        <p15:guide id="4" pos="4800">
          <p15:clr>
            <a:srgbClr val="F26B43"/>
          </p15:clr>
        </p15:guide>
        <p15:guide id="5" pos="7368">
          <p15:clr>
            <a:srgbClr val="F26B43"/>
          </p15:clr>
        </p15:guide>
        <p15:guide id="6" pos="240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  <p15:guide id="15" pos="2772">
          <p15:clr>
            <a:srgbClr val="F26B43"/>
          </p15:clr>
        </p15:guide>
        <p15:guide id="16" orient="horz" pos="7920">
          <p15:clr>
            <a:srgbClr val="F26B43"/>
          </p15:clr>
        </p15:guide>
        <p15:guide id="17" orient="horz" pos="3072">
          <p15:clr>
            <a:srgbClr val="F26B43"/>
          </p15:clr>
        </p15:guide>
        <p15:guide id="18" orient="horz" pos="7680">
          <p15:clr>
            <a:srgbClr val="F26B43"/>
          </p15:clr>
        </p15:guide>
        <p15:guide id="19" pos="6624">
          <p15:clr>
            <a:srgbClr val="F26B43"/>
          </p15:clr>
        </p15:guide>
        <p15:guide id="20" pos="7200">
          <p15:clr>
            <a:srgbClr val="F26B43"/>
          </p15:clr>
        </p15:guide>
        <p15:guide id="21" orient="horz" pos="720">
          <p15:clr>
            <a:srgbClr val="F26B43"/>
          </p15:clr>
        </p15:guide>
        <p15:guide id="22" pos="11052">
          <p15:clr>
            <a:srgbClr val="F26B43"/>
          </p15:clr>
        </p15:guide>
        <p15:guide id="23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5" Type="http://schemas.openxmlformats.org/officeDocument/2006/relationships/image" Target="../media/image17.png"/><Relationship Id="rId1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>
            <p:ph type="ctrTitle"/>
          </p:nvPr>
        </p:nvSpPr>
        <p:spPr>
          <a:xfrm>
            <a:off x="7464042" y="1764276"/>
            <a:ext cx="10107255" cy="1018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Century Schoolbook"/>
              <a:buNone/>
            </a:pPr>
            <a:r>
              <a:rPr lang="en-US" sz="7300">
                <a:solidFill>
                  <a:schemeClr val="dk2"/>
                </a:solidFill>
              </a:rPr>
              <a:t>Example of a</a:t>
            </a:r>
            <a:br>
              <a:rPr lang="en-US" sz="7300">
                <a:solidFill>
                  <a:schemeClr val="dk2"/>
                </a:solidFill>
              </a:rPr>
            </a:br>
            <a:r>
              <a:rPr lang="en-US" sz="7300">
                <a:solidFill>
                  <a:schemeClr val="dk2"/>
                </a:solidFill>
              </a:rPr>
              <a:t>Conceptual  Design</a:t>
            </a:r>
            <a:endParaRPr sz="9500">
              <a:solidFill>
                <a:schemeClr val="dk2"/>
              </a:solidFill>
            </a:endParaRPr>
          </a:p>
        </p:txBody>
      </p:sp>
      <p:cxnSp>
        <p:nvCxnSpPr>
          <p:cNvPr id="118" name="Google Shape;118;p1"/>
          <p:cNvCxnSpPr/>
          <p:nvPr/>
        </p:nvCxnSpPr>
        <p:spPr>
          <a:xfrm>
            <a:off x="6981444" y="3929744"/>
            <a:ext cx="0" cy="585651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&#10;&#10;Description automatically generated"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12" y="4133482"/>
            <a:ext cx="5449035" cy="54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n Garden Resources | Ocean County Soil Conservation District" id="194" name="Google Shape;1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8432113" cy="1401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13182600" y="3149599"/>
            <a:ext cx="47752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</p:txBody>
      </p:sp>
      <p:sp>
        <p:nvSpPr>
          <p:cNvPr id="206" name="Google Shape;206;p11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221" name="Google Shape;221;p12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223" name="Google Shape;223;p12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13182600" y="3149599"/>
            <a:ext cx="4775200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Beds, Hedges and Plantings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ird, sitting, dark, computer&#10;&#10;Description automatically generated" id="235" name="Google Shape;23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25742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36" name="Google Shape;23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6862" y="351790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37" name="Google Shape;23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2323" y="449576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38" name="Google Shape;23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1281" y="544286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39" name="Google Shape;23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7137" y="636654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0" name="Google Shape;24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25898" y="735504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1" name="Google Shape;24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7470" y="837073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2" name="Google Shape;24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82009" y="931441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3" name="Google Shape;24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7470" y="1029228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4" name="Google Shape;24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16428" y="11239381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5" name="Google Shape;24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02285" y="12163061"/>
            <a:ext cx="321507" cy="76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6" name="Google Shape;24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2266729" y="1215690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7" name="Google Shape;24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94734">
            <a:off x="10254240" y="890973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8" name="Google Shape;24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94734">
            <a:off x="10313198" y="985683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49" name="Google Shape;24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94734">
            <a:off x="10299054" y="1078051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0" name="Google Shape;25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94734">
            <a:off x="10317815" y="117690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1" name="Google Shape;25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3178420" y="1217837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2" name="Google Shape;25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4204499" y="1217658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3" name="Google Shape;25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5116190" y="1219806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4" name="Google Shape;25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135303" y="1220953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5" name="Google Shape;25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7046994" y="1223100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6" name="Google Shape;25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7974692" y="1218169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7" name="Google Shape;25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8886383" y="1220316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258" name="Google Shape;25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9778312" y="12224636"/>
            <a:ext cx="341783" cy="115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/>
          <p:nvPr/>
        </p:nvSpPr>
        <p:spPr>
          <a:xfrm>
            <a:off x="2398734" y="3231053"/>
            <a:ext cx="2103053" cy="826851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sp>
        <p:nvSpPr>
          <p:cNvPr id="260" name="Google Shape;260;p12"/>
          <p:cNvSpPr/>
          <p:nvPr/>
        </p:nvSpPr>
        <p:spPr>
          <a:xfrm rot="-5400000">
            <a:off x="1624506" y="6878668"/>
            <a:ext cx="2103053" cy="1150763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pic>
        <p:nvPicPr>
          <p:cNvPr descr="A close up of a logo&#10;&#10;Description automatically generated" id="261" name="Google Shape;26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19039" y="926665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2" name="Google Shape;262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92742" y="936790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3" name="Google Shape;26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06328" y="10279396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4" name="Google Shape;264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18246" y="11091697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5" name="Google Shape;265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01965" y="11909405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6" name="Google Shape;266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75004" y="10466296"/>
            <a:ext cx="1254355" cy="1205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267" name="Google Shape;26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30032" y="11751925"/>
            <a:ext cx="793172" cy="78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268" name="Google Shape;268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257937" y="11698236"/>
            <a:ext cx="793172" cy="78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bitat Highlight: Hedgerows | Bee Better Certified™"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2109" y="0"/>
            <a:ext cx="19759508" cy="11966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derberries, Hedgerow Harvests and A Cornucopia of Preserves for the  Autumn Pantry" id="274" name="Google Shape;27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021" y="8289235"/>
            <a:ext cx="6700631" cy="5025473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5" name="Google Shape;275;p13"/>
          <p:cNvSpPr txBox="1"/>
          <p:nvPr/>
        </p:nvSpPr>
        <p:spPr>
          <a:xfrm>
            <a:off x="7215809" y="12225212"/>
            <a:ext cx="112908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Elderberry – Highly nutritious &amp; medicinal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8290963" cy="1050587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0" y="11537004"/>
            <a:ext cx="18288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Espalier Fruit Trees Along the Garden Fence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>
            <p:ph idx="11" type="ftr"/>
          </p:nvPr>
        </p:nvSpPr>
        <p:spPr>
          <a:xfrm>
            <a:off x="4400552" y="12593233"/>
            <a:ext cx="8501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Midwest Permaculture .com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381538" y="3811013"/>
            <a:ext cx="5461553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Trees 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 pears 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Apples on M111 or </a:t>
            </a:r>
            <a:endParaRPr/>
          </a:p>
          <a:p>
            <a:pPr indent="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Malus fusca rootstocks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 startAt="3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Persimmon 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 startAt="3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Mulberry (pollard to shape)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 startAt="3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Pawpaw (pollard to shape)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1177787" y="2117036"/>
            <a:ext cx="1495342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Recommendation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Tolerant of slow draining soils</a:t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1381538" y="6858000"/>
            <a:ext cx="528264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Non-fruiting Trees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of the nut trees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Swamp white oak if really wet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Willow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Austree</a:t>
            </a: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12521314" y="5551157"/>
            <a:ext cx="5461553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Akebia (invasive) Choc. Vine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Kiwi</a:t>
            </a:r>
            <a:endParaRPr/>
          </a:p>
          <a:p>
            <a:pPr indent="-428625" lvl="1" marL="111442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Arguta (10 years)</a:t>
            </a:r>
            <a:endParaRPr/>
          </a:p>
          <a:p>
            <a:pPr indent="-428625" lvl="1" marL="111442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lining (quick fruiting)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7226731" y="3731738"/>
            <a:ext cx="6654251" cy="6163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Shrubs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Aronia </a:t>
            </a:r>
            <a:endParaRPr/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Hazelnut </a:t>
            </a:r>
            <a:endParaRPr/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Elderberry </a:t>
            </a:r>
            <a:endParaRPr/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Honeyberry </a:t>
            </a:r>
            <a:endParaRPr/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 </a:t>
            </a:r>
            <a:endParaRPr/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Blackberry </a:t>
            </a:r>
            <a:endParaRPr/>
          </a:p>
          <a:p>
            <a:pPr indent="-17145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Possibly (better draining) </a:t>
            </a:r>
            <a:endParaRPr/>
          </a:p>
          <a:p>
            <a:pPr indent="-17145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Serviceberry </a:t>
            </a:r>
            <a:endParaRPr/>
          </a:p>
          <a:p>
            <a:pPr indent="-17145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Blueberry </a:t>
            </a:r>
            <a:endParaRPr/>
          </a:p>
          <a:p>
            <a:pPr indent="-17145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Grapes </a:t>
            </a:r>
            <a:endParaRPr/>
          </a:p>
          <a:p>
            <a:pPr indent="-17145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Kiwi </a:t>
            </a:r>
            <a:endParaRPr/>
          </a:p>
          <a:p>
            <a:pPr indent="-17145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Goji </a:t>
            </a:r>
            <a:endParaRPr/>
          </a:p>
          <a:p>
            <a:pPr indent="-17145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Serviceberry bush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2521314" y="3811013"/>
            <a:ext cx="7340048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Perennial Veg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Asparagus</a:t>
            </a:r>
            <a:endParaRPr/>
          </a:p>
          <a:p>
            <a:pPr indent="-1714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AutoNum type="arabicPeriod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Rhubarb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297" name="Google Shape;2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13182600" y="3149599"/>
            <a:ext cx="4775200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Beds, Hedges and Plantings</a:t>
            </a:r>
            <a:endParaRPr/>
          </a:p>
        </p:txBody>
      </p:sp>
      <p:sp>
        <p:nvSpPr>
          <p:cNvPr id="304" name="Google Shape;304;p16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ird, sitting, dark, computer&#10;&#10;Description automatically generated" id="313" name="Google Shape;3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25742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14" name="Google Shape;3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862" y="351790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15" name="Google Shape;3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449576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16" name="Google Shape;3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1281" y="544286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17" name="Google Shape;3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137" y="636654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18" name="Google Shape;3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5898" y="735504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19" name="Google Shape;3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837073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0" name="Google Shape;3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009" y="931441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1" name="Google Shape;3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1029228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2" name="Google Shape;3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6428" y="11239381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3" name="Google Shape;3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2285" y="12163061"/>
            <a:ext cx="321507" cy="76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4" name="Google Shape;3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266729" y="1215690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5" name="Google Shape;3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54240" y="890973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6" name="Google Shape;3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3198" y="985683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7" name="Google Shape;3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99054" y="1078051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8" name="Google Shape;3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7815" y="117690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29" name="Google Shape;3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178420" y="1217837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0" name="Google Shape;3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204499" y="1217658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1" name="Google Shape;3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116190" y="1219806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2" name="Google Shape;3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135303" y="1220953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3" name="Google Shape;3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046994" y="1223100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4" name="Google Shape;3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74692" y="1218169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5" name="Google Shape;3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886383" y="1220316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36" name="Google Shape;3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9778312" y="12224636"/>
            <a:ext cx="341783" cy="11507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/>
          <p:nvPr/>
        </p:nvSpPr>
        <p:spPr>
          <a:xfrm>
            <a:off x="2398734" y="3231053"/>
            <a:ext cx="2103053" cy="826851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 rot="-5400000">
            <a:off x="1624506" y="6878668"/>
            <a:ext cx="2103053" cy="1150763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pic>
        <p:nvPicPr>
          <p:cNvPr descr="A close up of a logo&#10;&#10;Description automatically generated" id="339" name="Google Shape;3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9039" y="926665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40" name="Google Shape;3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2742" y="936790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41" name="Google Shape;34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6328" y="10279396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42" name="Google Shape;34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246" y="11091697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43" name="Google Shape;34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1965" y="11909405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44" name="Google Shape;34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5004" y="10466296"/>
            <a:ext cx="1254355" cy="1205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345" name="Google Shape;34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0032" y="11751925"/>
            <a:ext cx="793172" cy="78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346" name="Google Shape;34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7937" y="11698236"/>
            <a:ext cx="793172" cy="78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351" name="Google Shape;3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 txBox="1"/>
          <p:nvPr/>
        </p:nvSpPr>
        <p:spPr>
          <a:xfrm>
            <a:off x="13182600" y="3149599"/>
            <a:ext cx="47752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Paths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Beds, Hedges and Plantings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Hardscaping: Pergola and Firepit</a:t>
            </a:r>
            <a:endParaRPr/>
          </a:p>
        </p:txBody>
      </p:sp>
      <p:sp>
        <p:nvSpPr>
          <p:cNvPr id="358" name="Google Shape;358;p17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7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ird, sitting, dark, computer&#10;&#10;Description automatically generated" id="367" name="Google Shape;3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25742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68" name="Google Shape;3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862" y="351790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69" name="Google Shape;3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449576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0" name="Google Shape;3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1281" y="544286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1" name="Google Shape;3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137" y="636654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2" name="Google Shape;3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5898" y="735504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3" name="Google Shape;3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837073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4" name="Google Shape;3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009" y="931441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5" name="Google Shape;37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1029228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6" name="Google Shape;37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6428" y="11239381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7" name="Google Shape;3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2285" y="12163061"/>
            <a:ext cx="321507" cy="76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8" name="Google Shape;3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266729" y="1215690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79" name="Google Shape;3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54240" y="890973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0" name="Google Shape;3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3198" y="985683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1" name="Google Shape;3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99054" y="1078051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2" name="Google Shape;3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7815" y="117690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3" name="Google Shape;3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178420" y="1217837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4" name="Google Shape;3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204499" y="1217658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5" name="Google Shape;3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116190" y="1219806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6" name="Google Shape;3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135303" y="1220953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7" name="Google Shape;3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046994" y="1223100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8" name="Google Shape;3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74692" y="1218169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89" name="Google Shape;3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886383" y="1220316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390" name="Google Shape;3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9778312" y="12224636"/>
            <a:ext cx="341783" cy="115076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/>
          <p:nvPr/>
        </p:nvSpPr>
        <p:spPr>
          <a:xfrm>
            <a:off x="2398734" y="3231053"/>
            <a:ext cx="2103053" cy="826851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 rot="-5400000">
            <a:off x="1624506" y="6878668"/>
            <a:ext cx="2103053" cy="1150763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pic>
        <p:nvPicPr>
          <p:cNvPr descr="A close up of a logo&#10;&#10;Description automatically generated" id="393" name="Google Shape;3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9039" y="926665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4" name="Google Shape;39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2742" y="936790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5" name="Google Shape;39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6328" y="10279396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6" name="Google Shape;3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246" y="11091697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7" name="Google Shape;39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1965" y="11909405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8" name="Google Shape;39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5004" y="10466296"/>
            <a:ext cx="1254355" cy="1205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399" name="Google Shape;39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0032" y="11751925"/>
            <a:ext cx="793172" cy="78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400" name="Google Shape;40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7937" y="11698236"/>
            <a:ext cx="793172" cy="782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/>
          <p:nvPr/>
        </p:nvSpPr>
        <p:spPr>
          <a:xfrm>
            <a:off x="4247443" y="5169452"/>
            <a:ext cx="1244752" cy="2118841"/>
          </a:xfrm>
          <a:prstGeom prst="roundRect">
            <a:avLst>
              <a:gd fmla="val 16667" name="adj"/>
            </a:avLst>
          </a:prstGeom>
          <a:solidFill>
            <a:srgbClr val="8C69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Pergola</a:t>
            </a:r>
            <a:endParaRPr/>
          </a:p>
        </p:txBody>
      </p:sp>
      <p:sp>
        <p:nvSpPr>
          <p:cNvPr id="402" name="Google Shape;402;p17"/>
          <p:cNvSpPr/>
          <p:nvPr/>
        </p:nvSpPr>
        <p:spPr>
          <a:xfrm>
            <a:off x="4390538" y="10355219"/>
            <a:ext cx="377239" cy="369316"/>
          </a:xfrm>
          <a:prstGeom prst="ellipse">
            <a:avLst/>
          </a:prstGeom>
          <a:solidFill>
            <a:srgbClr val="BDBDCA"/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407" name="Google Shape;4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8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2997200" y="10109200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411" name="Google Shape;411;p18"/>
          <p:cNvSpPr txBox="1"/>
          <p:nvPr/>
        </p:nvSpPr>
        <p:spPr>
          <a:xfrm>
            <a:off x="13876020" y="2331720"/>
            <a:ext cx="42291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416" name="Google Shape;4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9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418" name="Google Shape;418;p19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9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420" name="Google Shape;420;p19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 txBox="1"/>
          <p:nvPr/>
        </p:nvSpPr>
        <p:spPr>
          <a:xfrm>
            <a:off x="13182600" y="3149599"/>
            <a:ext cx="47752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1050" y="0"/>
            <a:ext cx="2143009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4596296" y="4604601"/>
            <a:ext cx="5333632" cy="2203865"/>
          </a:xfrm>
          <a:custGeom>
            <a:rect b="b" l="l" r="r" t="t"/>
            <a:pathLst>
              <a:path extrusionOk="0" h="2203865" w="5333632">
                <a:moveTo>
                  <a:pt x="0" y="1109133"/>
                </a:moveTo>
                <a:lnTo>
                  <a:pt x="4436165" y="0"/>
                </a:lnTo>
                <a:lnTo>
                  <a:pt x="5333632" y="840732"/>
                </a:lnTo>
                <a:lnTo>
                  <a:pt x="787400" y="2203865"/>
                </a:lnTo>
                <a:lnTo>
                  <a:pt x="0" y="1109133"/>
                </a:lnTo>
                <a:close/>
              </a:path>
            </a:pathLst>
          </a:custGeom>
          <a:noFill/>
          <a:ln cap="flat" cmpd="sng" w="28575">
            <a:solidFill>
              <a:srgbClr val="F0D2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8189843" y="5188226"/>
            <a:ext cx="4591879" cy="584775"/>
          </a:xfrm>
          <a:prstGeom prst="rect">
            <a:avLst/>
          </a:prstGeom>
          <a:solidFill>
            <a:srgbClr val="DFDF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427" name="Google Shape;4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0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429" name="Google Shape;429;p20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0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0"/>
          <p:cNvSpPr txBox="1"/>
          <p:nvPr/>
        </p:nvSpPr>
        <p:spPr>
          <a:xfrm>
            <a:off x="13182600" y="3149599"/>
            <a:ext cx="47752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</p:txBody>
      </p:sp>
      <p:sp>
        <p:nvSpPr>
          <p:cNvPr id="434" name="Google Shape;434;p20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0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0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447" name="Google Shape;4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1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449" name="Google Shape;449;p21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451" name="Google Shape;451;p21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1"/>
          <p:cNvSpPr txBox="1"/>
          <p:nvPr/>
        </p:nvSpPr>
        <p:spPr>
          <a:xfrm>
            <a:off x="13182600" y="3149599"/>
            <a:ext cx="4775200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Beds, Hedges and Plantings</a:t>
            </a:r>
            <a:endParaRPr/>
          </a:p>
        </p:txBody>
      </p:sp>
      <p:sp>
        <p:nvSpPr>
          <p:cNvPr id="454" name="Google Shape;454;p21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1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1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1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1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1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1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ird, sitting, dark, computer&#10;&#10;Description automatically generated" id="463" name="Google Shape;4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25742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64" name="Google Shape;4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862" y="351790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65" name="Google Shape;4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449576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66" name="Google Shape;46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1281" y="544286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67" name="Google Shape;4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137" y="636654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68" name="Google Shape;4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5898" y="735504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69" name="Google Shape;4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837073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0" name="Google Shape;47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009" y="931441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1" name="Google Shape;4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1029228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2" name="Google Shape;4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6428" y="11239381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3" name="Google Shape;4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2285" y="12163061"/>
            <a:ext cx="321507" cy="76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4" name="Google Shape;47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266729" y="1215690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5" name="Google Shape;4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54240" y="890973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6" name="Google Shape;4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3198" y="985683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7" name="Google Shape;47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99054" y="1078051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8" name="Google Shape;47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7815" y="117690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79" name="Google Shape;47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178420" y="1217837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0" name="Google Shape;48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204499" y="1217658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1" name="Google Shape;48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116190" y="1219806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2" name="Google Shape;4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135303" y="1220953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3" name="Google Shape;4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046994" y="1223100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4" name="Google Shape;4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74692" y="1218169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5" name="Google Shape;4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886383" y="1220316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486" name="Google Shape;4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9778312" y="12224636"/>
            <a:ext cx="341783" cy="115076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1"/>
          <p:cNvSpPr/>
          <p:nvPr/>
        </p:nvSpPr>
        <p:spPr>
          <a:xfrm>
            <a:off x="2398734" y="3231053"/>
            <a:ext cx="2103053" cy="826851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sp>
        <p:nvSpPr>
          <p:cNvPr id="488" name="Google Shape;488;p21"/>
          <p:cNvSpPr/>
          <p:nvPr/>
        </p:nvSpPr>
        <p:spPr>
          <a:xfrm rot="-5400000">
            <a:off x="1624506" y="6878668"/>
            <a:ext cx="2103053" cy="1150763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pic>
        <p:nvPicPr>
          <p:cNvPr descr="A close up of a logo&#10;&#10;Description automatically generated" id="489" name="Google Shape;4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9039" y="926665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0" name="Google Shape;49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2742" y="936790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1" name="Google Shape;49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6328" y="10279396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2" name="Google Shape;49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246" y="11091697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3" name="Google Shape;49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1965" y="11909405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4" name="Google Shape;49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5004" y="10466296"/>
            <a:ext cx="1254355" cy="1205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495" name="Google Shape;49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0032" y="11751925"/>
            <a:ext cx="793172" cy="78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496" name="Google Shape;49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7937" y="11698236"/>
            <a:ext cx="793172" cy="78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501" name="Google Shape;5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2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503" name="Google Shape;503;p22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2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505" name="Google Shape;505;p22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13182600" y="3149599"/>
            <a:ext cx="47752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Paths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Beds, Hedges and Plantings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Hardscaping: Pergola and Firepit</a:t>
            </a:r>
            <a:endParaRPr/>
          </a:p>
        </p:txBody>
      </p:sp>
      <p:sp>
        <p:nvSpPr>
          <p:cNvPr id="508" name="Google Shape;508;p22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2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2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2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2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2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ird, sitting, dark, computer&#10;&#10;Description automatically generated" id="517" name="Google Shape;5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25742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18" name="Google Shape;5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862" y="351790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19" name="Google Shape;5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323" y="449576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0" name="Google Shape;5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1281" y="544286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1" name="Google Shape;5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137" y="636654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2" name="Google Shape;5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5898" y="735504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3" name="Google Shape;5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837073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4" name="Google Shape;5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009" y="931441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5" name="Google Shape;5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470" y="10292282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6" name="Google Shape;5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6428" y="11239381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7" name="Google Shape;5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2285" y="12163061"/>
            <a:ext cx="321507" cy="76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8" name="Google Shape;5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266729" y="1215690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29" name="Google Shape;5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54240" y="8909737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0" name="Google Shape;5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3198" y="985683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1" name="Google Shape;5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299054" y="1078051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2" name="Google Shape;53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4734">
            <a:off x="10317815" y="1176901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3" name="Google Shape;53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178420" y="12178378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4" name="Google Shape;5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204499" y="12176589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5" name="Google Shape;5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116190" y="12198060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6" name="Google Shape;5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135303" y="1220953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7" name="Google Shape;5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046994" y="12231006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8" name="Google Shape;53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74692" y="12181694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39" name="Google Shape;53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886383" y="12203165"/>
            <a:ext cx="341783" cy="115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sitting, dark, computer&#10;&#10;Description automatically generated" id="540" name="Google Shape;5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9778312" y="12224636"/>
            <a:ext cx="341783" cy="115076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2"/>
          <p:cNvSpPr/>
          <p:nvPr/>
        </p:nvSpPr>
        <p:spPr>
          <a:xfrm>
            <a:off x="2398734" y="3231053"/>
            <a:ext cx="2103053" cy="826851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sp>
        <p:nvSpPr>
          <p:cNvPr id="542" name="Google Shape;542;p22"/>
          <p:cNvSpPr/>
          <p:nvPr/>
        </p:nvSpPr>
        <p:spPr>
          <a:xfrm rot="-5400000">
            <a:off x="1624506" y="6878668"/>
            <a:ext cx="2103053" cy="1150763"/>
          </a:xfrm>
          <a:prstGeom prst="roundRect">
            <a:avLst>
              <a:gd fmla="val 16667" name="adj"/>
            </a:avLst>
          </a:prstGeom>
          <a:solidFill>
            <a:srgbClr val="D3D9CD">
              <a:alpha val="42745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Bed</a:t>
            </a:r>
            <a:endParaRPr/>
          </a:p>
        </p:txBody>
      </p:sp>
      <p:pic>
        <p:nvPicPr>
          <p:cNvPr descr="A close up of a logo&#10;&#10;Description automatically generated" id="543" name="Google Shape;54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9039" y="926665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4" name="Google Shape;5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2742" y="9367909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5" name="Google Shape;54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6328" y="10279396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6" name="Google Shape;54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246" y="11091697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7" name="Google Shape;54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1965" y="11909405"/>
            <a:ext cx="739434" cy="73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8" name="Google Shape;54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5004" y="10466296"/>
            <a:ext cx="1254355" cy="1205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549" name="Google Shape;54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0032" y="11751925"/>
            <a:ext cx="793172" cy="78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wer&#10;&#10;Description automatically generated" id="550" name="Google Shape;55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7937" y="11698236"/>
            <a:ext cx="793172" cy="78282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2"/>
          <p:cNvSpPr/>
          <p:nvPr/>
        </p:nvSpPr>
        <p:spPr>
          <a:xfrm>
            <a:off x="4247443" y="5169452"/>
            <a:ext cx="1244752" cy="2118841"/>
          </a:xfrm>
          <a:prstGeom prst="roundRect">
            <a:avLst>
              <a:gd fmla="val 16667" name="adj"/>
            </a:avLst>
          </a:prstGeom>
          <a:solidFill>
            <a:srgbClr val="8C69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Pergola</a:t>
            </a:r>
            <a:endParaRPr/>
          </a:p>
        </p:txBody>
      </p:sp>
      <p:sp>
        <p:nvSpPr>
          <p:cNvPr id="552" name="Google Shape;552;p22"/>
          <p:cNvSpPr/>
          <p:nvPr/>
        </p:nvSpPr>
        <p:spPr>
          <a:xfrm>
            <a:off x="4390538" y="10355219"/>
            <a:ext cx="377239" cy="369316"/>
          </a:xfrm>
          <a:prstGeom prst="ellipse">
            <a:avLst/>
          </a:prstGeom>
          <a:solidFill>
            <a:srgbClr val="BDBDCA"/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3"/>
          <p:cNvSpPr txBox="1"/>
          <p:nvPr/>
        </p:nvSpPr>
        <p:spPr>
          <a:xfrm>
            <a:off x="5188226" y="2053223"/>
            <a:ext cx="11748052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this is helpful.</a:t>
            </a:r>
            <a:b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of luck on your project.</a:t>
            </a:r>
            <a:endParaRPr/>
          </a:p>
        </p:txBody>
      </p:sp>
      <p:sp>
        <p:nvSpPr>
          <p:cNvPr id="558" name="Google Shape;558;p23"/>
          <p:cNvSpPr txBox="1"/>
          <p:nvPr/>
        </p:nvSpPr>
        <p:spPr>
          <a:xfrm>
            <a:off x="5062775" y="12547600"/>
            <a:ext cx="1238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Wilson – Midwest Permaculture  </a:t>
            </a:r>
            <a:endParaRPr/>
          </a:p>
        </p:txBody>
      </p:sp>
      <p:pic>
        <p:nvPicPr>
          <p:cNvPr descr="Logo&#10;&#10;Description automatically generated" id="559" name="Google Shape;5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3741" y="7900978"/>
            <a:ext cx="4646622" cy="464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997200" y="10109200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1353800" y="321339"/>
            <a:ext cx="6554694" cy="13073322"/>
          </a:xfrm>
          <a:prstGeom prst="rect">
            <a:avLst/>
          </a:prstGeom>
          <a:solidFill>
            <a:srgbClr val="E9EC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Elements to Consider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design in phases beginning this season to begin producing food by next year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more and more of our food for the family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learns to do this together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habitat/diversity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Floral and faunal beauty all year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conservation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area for 3 children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pockets of native plants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some areas for annual vegetable crops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for social gathering (Pergola, firepit)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home-based nutrition coaching business at some point. Property to be demonstration area for clients.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Livestock? Chickens?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Of new prairie garden style inspiring ideas 8"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328640" cy="11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355600" y="11811000"/>
            <a:ext cx="175768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leach field can be beautiful and functional. With flowering plants all season, it will attract pollinators and add to overall ecological balance to the property.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4075043" y="581842"/>
            <a:ext cx="9144000" cy="1317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Leach Field Plants</a:t>
            </a:r>
            <a:b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 or Non-aggressive Root Systems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834886" y="2743199"/>
            <a:ext cx="7414592" cy="9553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Astilbe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Astilibe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Barrenwort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Epimedium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Barren strawberry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Waldsteinia ternata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Beardtongue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Penstemon digitalis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Black-eyed-Susan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Rudbeckia hirta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Blanket flower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Gaillardia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Blazing star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Liatris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Butterfly milkweed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Asclepias tuberosa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Catmint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Nepeta racemosa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Columbine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Aquilegia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Cranesbill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Geranium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Daylily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Hemerocallis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Dianthus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Dianthus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Globe thistle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Echinops ritro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Goldenrod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Solidago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Hens and chicks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Sempervivum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Hosta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Hosta 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Knautia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Knautia macedonica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038524" y="2743199"/>
            <a:ext cx="8110329" cy="721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Lamb’s ears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Stachys byzantina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Lupine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Lupinus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Moss phlox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Phlox subulata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Mullein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Verbascum 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Poppy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Papaver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Purple coneflower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Echinacea purpurea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Russian sage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Perovskia atriplicifolia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Spurge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Euphorbia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Stonecrop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Sedum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Tickseed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Coreopsis 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 bergamot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Monarda fistulosa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Woodland sage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Salvia nemerosa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Yarrow						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Achillea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species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3182600" y="3149599"/>
            <a:ext cx="47752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outdoor, green&#10;&#10;Description automatically generated"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8089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5562600" y="3200400"/>
            <a:ext cx="5156200" cy="5994400"/>
          </a:xfrm>
          <a:prstGeom prst="rect">
            <a:avLst/>
          </a:prstGeom>
          <a:solidFill>
            <a:srgbClr val="DECBCC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Drain Field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1625600" y="3149599"/>
            <a:ext cx="8918574" cy="9829800"/>
          </a:xfrm>
          <a:custGeom>
            <a:rect b="b" l="l" r="r" t="t"/>
            <a:pathLst>
              <a:path extrusionOk="0" h="9829800" w="8918574">
                <a:moveTo>
                  <a:pt x="0" y="50800"/>
                </a:moveTo>
                <a:cubicBezTo>
                  <a:pt x="1917700" y="-63500"/>
                  <a:pt x="2832100" y="114300"/>
                  <a:pt x="3886200" y="0"/>
                </a:cubicBezTo>
                <a:cubicBezTo>
                  <a:pt x="3949700" y="1562100"/>
                  <a:pt x="3911600" y="3721100"/>
                  <a:pt x="3886200" y="6070600"/>
                </a:cubicBezTo>
                <a:lnTo>
                  <a:pt x="8915400" y="6070600"/>
                </a:lnTo>
                <a:cubicBezTo>
                  <a:pt x="8919633" y="7319433"/>
                  <a:pt x="8919633" y="8191500"/>
                  <a:pt x="8915400" y="9829800"/>
                </a:cubicBezTo>
                <a:lnTo>
                  <a:pt x="0" y="9753600"/>
                </a:lnTo>
                <a:lnTo>
                  <a:pt x="0" y="50800"/>
                </a:lnTo>
                <a:close/>
              </a:path>
            </a:pathLst>
          </a:custGeom>
          <a:solidFill>
            <a:srgbClr val="385755">
              <a:alpha val="48627"/>
            </a:srgbClr>
          </a:solidFill>
          <a:ln cap="flat" cmpd="sng" w="12700">
            <a:solidFill>
              <a:srgbClr val="464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8407400" y="830759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Area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2767307" y="8178426"/>
            <a:ext cx="4163713" cy="3629409"/>
          </a:xfrm>
          <a:custGeom>
            <a:rect b="b" l="l" r="r" t="t"/>
            <a:pathLst>
              <a:path extrusionOk="0" h="3629409" w="4163713">
                <a:moveTo>
                  <a:pt x="760113" y="0"/>
                </a:moveTo>
                <a:cubicBezTo>
                  <a:pt x="-492954" y="3031067"/>
                  <a:pt x="-704620" y="4715933"/>
                  <a:pt x="4163713" y="2844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3466429" y="1854201"/>
            <a:ext cx="6366551" cy="10236448"/>
          </a:xfrm>
          <a:custGeom>
            <a:rect b="b" l="l" r="r" t="t"/>
            <a:pathLst>
              <a:path extrusionOk="0" h="10236448" w="6366551">
                <a:moveTo>
                  <a:pt x="2197772" y="0"/>
                </a:moveTo>
                <a:cubicBezTo>
                  <a:pt x="2254922" y="446616"/>
                  <a:pt x="2384039" y="567267"/>
                  <a:pt x="2019972" y="1574800"/>
                </a:cubicBezTo>
                <a:cubicBezTo>
                  <a:pt x="1655905" y="2582333"/>
                  <a:pt x="-173598" y="3584572"/>
                  <a:pt x="13372" y="6045200"/>
                </a:cubicBezTo>
                <a:cubicBezTo>
                  <a:pt x="120164" y="7450645"/>
                  <a:pt x="1627311" y="7513392"/>
                  <a:pt x="2019972" y="7848600"/>
                </a:cubicBezTo>
                <a:cubicBezTo>
                  <a:pt x="2364614" y="8142815"/>
                  <a:pt x="3433905" y="9300633"/>
                  <a:pt x="4051972" y="9372600"/>
                </a:cubicBezTo>
                <a:cubicBezTo>
                  <a:pt x="4670039" y="9444567"/>
                  <a:pt x="4847839" y="8339667"/>
                  <a:pt x="5728372" y="8280400"/>
                </a:cubicBezTo>
                <a:cubicBezTo>
                  <a:pt x="6608905" y="8221133"/>
                  <a:pt x="6515772" y="10223500"/>
                  <a:pt x="5829972" y="10236200"/>
                </a:cubicBezTo>
                <a:cubicBezTo>
                  <a:pt x="5144172" y="10248900"/>
                  <a:pt x="5207672" y="9772650"/>
                  <a:pt x="4255172" y="9448800"/>
                </a:cubicBezTo>
              </a:path>
            </a:pathLst>
          </a:custGeom>
          <a:noFill/>
          <a:ln cap="flat" cmpd="sng" w="76200">
            <a:solidFill>
              <a:srgbClr val="BDC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13182600" y="3149599"/>
            <a:ext cx="47752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Sequence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Gardens and Spillway Flow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 rot="1494440">
            <a:off x="2273422" y="3900833"/>
            <a:ext cx="1377690" cy="1941562"/>
          </a:xfrm>
          <a:custGeom>
            <a:rect b="b" l="l" r="r" t="t"/>
            <a:pathLst>
              <a:path extrusionOk="0" h="1941562" w="1377690">
                <a:moveTo>
                  <a:pt x="30795" y="952595"/>
                </a:moveTo>
                <a:cubicBezTo>
                  <a:pt x="170096" y="636162"/>
                  <a:pt x="1094082" y="-75279"/>
                  <a:pt x="1297655" y="6496"/>
                </a:cubicBezTo>
                <a:cubicBezTo>
                  <a:pt x="1501228" y="88271"/>
                  <a:pt x="1252231" y="917195"/>
                  <a:pt x="1252231" y="1443246"/>
                </a:cubicBezTo>
                <a:cubicBezTo>
                  <a:pt x="1252231" y="1969297"/>
                  <a:pt x="665421" y="1986870"/>
                  <a:pt x="461848" y="1905095"/>
                </a:cubicBezTo>
                <a:cubicBezTo>
                  <a:pt x="258275" y="1823320"/>
                  <a:pt x="-108506" y="1269028"/>
                  <a:pt x="30795" y="95259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 rot="7677677">
            <a:off x="4284747" y="7472263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 rot="-9842579">
            <a:off x="6271367" y="11769061"/>
            <a:ext cx="1485263" cy="844837"/>
          </a:xfrm>
          <a:custGeom>
            <a:rect b="b" l="l" r="r" t="t"/>
            <a:pathLst>
              <a:path extrusionOk="0" h="844837" w="1121297">
                <a:moveTo>
                  <a:pt x="980" y="363035"/>
                </a:moveTo>
                <a:cubicBezTo>
                  <a:pt x="20843" y="229910"/>
                  <a:pt x="387005" y="47798"/>
                  <a:pt x="573724" y="46079"/>
                </a:cubicBezTo>
                <a:cubicBezTo>
                  <a:pt x="760443" y="44360"/>
                  <a:pt x="1121297" y="-173330"/>
                  <a:pt x="1121297" y="352721"/>
                </a:cubicBezTo>
                <a:cubicBezTo>
                  <a:pt x="1121297" y="878772"/>
                  <a:pt x="641268" y="843110"/>
                  <a:pt x="454549" y="844829"/>
                </a:cubicBezTo>
                <a:cubicBezTo>
                  <a:pt x="267830" y="846548"/>
                  <a:pt x="-18883" y="496160"/>
                  <a:pt x="980" y="363035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 rot="-1964984">
            <a:off x="3073289" y="10105229"/>
            <a:ext cx="864054" cy="1611877"/>
          </a:xfrm>
          <a:custGeom>
            <a:rect b="b" l="l" r="r" t="t"/>
            <a:pathLst>
              <a:path extrusionOk="0" h="1611877" w="864054">
                <a:moveTo>
                  <a:pt x="1948" y="952500"/>
                </a:moveTo>
                <a:cubicBezTo>
                  <a:pt x="-22968" y="683854"/>
                  <a:pt x="194937" y="0"/>
                  <a:pt x="433001" y="0"/>
                </a:cubicBezTo>
                <a:cubicBezTo>
                  <a:pt x="671065" y="0"/>
                  <a:pt x="864054" y="426449"/>
                  <a:pt x="864054" y="952500"/>
                </a:cubicBezTo>
                <a:cubicBezTo>
                  <a:pt x="864054" y="1478551"/>
                  <a:pt x="820560" y="1611877"/>
                  <a:pt x="582496" y="1611877"/>
                </a:cubicBezTo>
                <a:cubicBezTo>
                  <a:pt x="344432" y="1611877"/>
                  <a:pt x="26864" y="1221146"/>
                  <a:pt x="1948" y="952500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 rot="9858863">
            <a:off x="6894080" y="9194106"/>
            <a:ext cx="1594790" cy="894341"/>
          </a:xfrm>
          <a:custGeom>
            <a:rect b="b" l="l" r="r" t="t"/>
            <a:pathLst>
              <a:path extrusionOk="0" h="894341" w="1203984">
                <a:moveTo>
                  <a:pt x="655" y="349009"/>
                </a:moveTo>
                <a:cubicBezTo>
                  <a:pt x="20518" y="215884"/>
                  <a:pt x="536510" y="-32446"/>
                  <a:pt x="737065" y="3522"/>
                </a:cubicBezTo>
                <a:cubicBezTo>
                  <a:pt x="937620" y="39491"/>
                  <a:pt x="1203984" y="38769"/>
                  <a:pt x="1203984" y="564820"/>
                </a:cubicBezTo>
                <a:cubicBezTo>
                  <a:pt x="1203984" y="1090871"/>
                  <a:pt x="818445" y="838241"/>
                  <a:pt x="617890" y="802272"/>
                </a:cubicBezTo>
                <a:cubicBezTo>
                  <a:pt x="417335" y="766304"/>
                  <a:pt x="-19208" y="482134"/>
                  <a:pt x="655" y="349009"/>
                </a:cubicBezTo>
                <a:close/>
              </a:path>
            </a:pathLst>
          </a:custGeom>
          <a:solidFill>
            <a:srgbClr val="93E3FF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2971801" y="5646530"/>
            <a:ext cx="1568872" cy="7592392"/>
          </a:xfrm>
          <a:custGeom>
            <a:rect b="b" l="l" r="r" t="t"/>
            <a:pathLst>
              <a:path extrusionOk="0" h="7592392" w="1568872">
                <a:moveTo>
                  <a:pt x="0" y="0"/>
                </a:moveTo>
                <a:cubicBezTo>
                  <a:pt x="407504" y="907774"/>
                  <a:pt x="1459395" y="1622471"/>
                  <a:pt x="1560443" y="2523435"/>
                </a:cubicBezTo>
                <a:cubicBezTo>
                  <a:pt x="1661491" y="3424399"/>
                  <a:pt x="824948" y="4560957"/>
                  <a:pt x="606287" y="5405783"/>
                </a:cubicBezTo>
                <a:cubicBezTo>
                  <a:pt x="387626" y="6250609"/>
                  <a:pt x="318052" y="6921500"/>
                  <a:pt x="248478" y="7592392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6711538" y="9978274"/>
            <a:ext cx="739434" cy="3617843"/>
          </a:xfrm>
          <a:custGeom>
            <a:rect b="b" l="l" r="r" t="t"/>
            <a:pathLst>
              <a:path extrusionOk="0" h="3617843" w="739434">
                <a:moveTo>
                  <a:pt x="695738" y="0"/>
                </a:moveTo>
                <a:cubicBezTo>
                  <a:pt x="834886" y="947530"/>
                  <a:pt x="616226" y="1162878"/>
                  <a:pt x="397565" y="2007704"/>
                </a:cubicBezTo>
                <a:cubicBezTo>
                  <a:pt x="178904" y="2852530"/>
                  <a:pt x="69574" y="2946951"/>
                  <a:pt x="0" y="3617843"/>
                </a:cubicBezTo>
              </a:path>
            </a:pathLst>
          </a:custGeom>
          <a:noFill/>
          <a:ln cap="flat" cmpd="sng" w="57150">
            <a:solidFill>
              <a:srgbClr val="AECAC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2870403" y="12565783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6434720" y="12738442"/>
            <a:ext cx="646535" cy="8887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>
              <a:alpha val="53725"/>
            </a:srgbClr>
          </a:solidFill>
          <a:ln cap="flat" cmpd="sng" w="12700">
            <a:solidFill>
              <a:srgbClr val="C8D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Beneficial Beauty of Rain Gardens – The Native Plant Herald"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654682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athered">
  <a:themeElements>
    <a:clrScheme name="Feathered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2020-09-05T11:14:58Z</dcterms:created>
  <dc:creator>Bill Wilson</dc:creator>
</cp:coreProperties>
</file>